
<file path=Configurations2/accelerator/current.xml>
</file>

<file path=META-INF/manifest.xml><?xml version="1.0" encoding="utf-8"?>
<manifest:manifest xmlns:manifest="urn:oasis:names:tc:opendocument:xmlns:manifest:1.0" manifest:version="1.2">
  <manifest:file-entry manifest:media-type="application/vnd.oasis.opendocument.presentation" manifest:version="1.2" manifest:full-path="/"/>
  <manifest:file-entry manifest:media-type="image/png" manifest:full-path="Thumbnails/thumbnail.png"/>
  <manifest:file-entry manifest:media-type="text/xml" manifest:full-path="meta.xml"/>
  <manifest:file-entry manifest:media-type="image/png" manifest:full-path="Pictures/10000201000004D90000016CF4E11406.png"/>
  <manifest:file-entry manifest:media-type="image/png" manifest:full-path="Pictures/10000201000004D90000011F00A310A3.png"/>
  <manifest:file-entry manifest:media-type="image/jpeg" manifest:full-path="Pictures/10000000000009B100000DB447E41CC3.jpg"/>
  <manifest:file-entry manifest:media-type="text/xml" manifest:full-path="settings.xml"/>
  <manifest:file-entry manifest:media-type="text/xml" manifest:full-path="content.xml"/>
  <manifest:file-entry manifest:media-type="text/xml" manifest:full-path="styles.xml"/>
  <manifest:file-entry manifest:media-type="" manifest:full-path="Configurations2/accelerator/current.xml"/>
  <manifest:file-entry manifest:media-type="application/vnd.sun.xml.ui.configuration" manifest:full-path="Configurations2/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xmlns:field="urn:openoffice:names:experimental:ooo-ms-interop:xmlns:field:1.0" office:version="1.2">
  <office:scripts/>
  <office:automatic-styles>
    <style:style style:name="dp1" style:family="drawing-page">
      <style:drawing-page-properties presentation:background-visible="true" presentation:background-objects-visible="true" presentation:display-footer="true" presentation:display-page-number="false" presentation:display-date-time="true"/>
    </style:style>
    <style:style style:name="dp2" style:family="drawing-page">
      <style:drawing-page-properties presentation:display-header="true" presentation:display-footer="true" presentation:display-page-number="false" presentation:display-date-time="true"/>
    </style:style>
    <style:style style:name="gr1" style:family="graphic" style:parent-style-name="塗と線のないオブジェクト">
      <style:graphic-properties draw:textarea-vertical-align="middle" draw:color-mode="standard" draw:luminance="0%" draw:contrast="0%" draw:gamma="100%" draw:red="0%" draw:green="0%" draw:blue="0%" fo:clip="rect(0cm, 0cm, 0cm, 0cm)" draw:image-opacity="100%" style:mirror="none"/>
    </style:style>
    <style:style style:name="gr2" style:family="graphic" style:parent-style-name="standard">
      <style:graphic-properties draw:stroke="none" svg:stroke-color="#000000" draw:fill="none" draw:fill-color="#ffffff" draw:auto-grow-height="true" draw:auto-grow-width="false" fo:max-height="0cm" fo:min-height="1.893cm"/>
    </style:style>
    <style:style style:name="gr3" style:family="graphic" style:parent-style-name="standard">
      <style:graphic-properties draw:stroke="none" svg:stroke-color="#000000" draw:fill="none" draw:fill-color="#ffffff" draw:auto-grow-height="true" draw:auto-grow-width="false" fo:max-height="0cm" fo:min-height="4.607cm"/>
    </style:style>
    <style:style style:name="gr4" style:family="graphic" style:parent-style-name="standard">
      <style:graphic-properties svg:stroke-width="0.141cm" svg:stroke-color="#999966" draw:marker-start-width="0.412cm" draw:marker-end-width="0.412cm" draw:fill-color="#cccc99" draw:textarea-vertical-align="middle" fo:padding-top="0.196cm" fo:padding-bottom="0.196cm" fo:padding-left="0.321cm" fo:padding-right="0.321cm"/>
    </style:style>
    <style:style style:name="gr5" style:family="graphic" style:parent-style-name="standard">
      <style:graphic-properties draw:stroke="none" svg:stroke-color="#000000" draw:fill="none" draw:fill-color="#ffffff" draw:auto-grow-height="true" draw:auto-grow-width="false" fo:max-height="0cm" fo:min-height="0cm"/>
    </style:style>
    <style:style style:name="gr6" style:family="graphic" style:parent-style-name="standard">
      <style:graphic-properties draw:stroke="none" svg:stroke-color="#000000" draw:fill="none" draw:fill-color="#ffffff" draw:auto-grow-height="true" draw:auto-grow-width="false" fo:max-height="0cm" fo:min-height="1.563cm"/>
    </style:style>
    <style:style style:name="gr7" style:family="graphic" style:parent-style-name="standard">
      <style:graphic-properties draw:stroke="none" svg:stroke-color="#000000" draw:fill="none" draw:fill-color="#ffffff" draw:auto-grow-height="true" draw:auto-grow-width="false" fo:max-height="0cm" fo:min-height="2.263cm"/>
    </style:style>
    <style:style style:name="gr8" style:family="graphic">
      <style:graphic-properties style:protect="size"/>
    </style:style>
    <style:style style:name="pr1" style:family="presentation" style:parent-style-name="標準-notes">
      <style:graphic-properties draw:fill-color="#ffffff" draw:auto-grow-height="true" fo:min-height="13.364cm"/>
    </style:style>
    <style:style style:name="P1" style:family="paragraph">
      <style:paragraph-properties fo:text-align="center"/>
    </style:style>
    <style:style style:name="P2" style:family="paragraph">
      <style:paragraph-properties fo:text-align="center"/>
      <style:text-properties fo:color="#996666"/>
    </style:style>
    <style:style style:name="P3" style:family="paragraph">
      <style:paragraph-properties fo:margin-top="0.512cm" fo:margin-bottom="0.512cm" fo:text-align="center"/>
      <style:text-properties fo:color="#666666" fo:font-size="13pt" style:font-size-asian="13pt" style:font-size-complex="13pt"/>
    </style:style>
    <style:style style:name="P4" style:family="paragraph">
      <style:paragraph-properties fo:text-align="center"/>
      <style:text-properties fo:color="#ffffff" fo:font-size="26pt" style:font-size-asian="26pt" style:font-size-complex="26pt"/>
    </style:style>
    <style:style style:name="P5" style:family="paragraph">
      <style:text-properties fo:color="#663300" fo:font-family="'Arial Black'" style:font-pitch="variable" fo:font-size="28pt" style:font-family-asian="'Arial Black'" style:font-pitch-asian="variable" style:font-size-asian="28pt" style:font-size-complex="28pt"/>
    </style:style>
    <style:style style:name="P6" style:family="paragraph">
      <style:text-properties fo:color="#663300" fo:font-size="16pt" style:font-size-asian="16pt" style:font-size-complex="16pt"/>
    </style:style>
    <style:style style:name="T1" style:family="text">
      <style:text-properties fo:font-size="48pt" style:font-size-asian="48pt" style:font-size-complex="48pt"/>
    </style:style>
    <style:style style:name="T2" style:family="text">
      <style:text-properties fo:font-size="32pt" style:font-size-asian="32pt" style:font-size-complex="32pt"/>
    </style:style>
    <style:style style:name="T3" style:family="text">
      <style:text-properties fo:font-size="13pt" style:font-size-asian="13pt" style:font-size-complex="13pt"/>
    </style:style>
    <style:style style:name="T4" style:family="text">
      <style:text-properties fo:color="#ffffff" fo:font-size="26pt" style:font-size-asian="26pt" style:font-size-complex="26pt"/>
    </style:style>
    <style:style style:name="T5" style:family="text">
      <style:text-properties fo:font-family="'Arial Black'" style:font-pitch="variable" fo:font-size="28pt" style:font-family-asian="'Arial Black'" style:font-pitch-asian="variable" style:font-size-asian="28pt" style:font-size-complex="28pt"/>
    </style:style>
    <style:style style:name="T6" style:family="text">
      <style:text-properties fo:color="#663300" fo:font-size="16pt" style:font-size-asian="16pt" style:font-size-complex="16pt"/>
    </style:style>
    <style:style style:name="T7" style:family="text">
      <style:text-properties fo:font-size="16pt" style:font-size-asian="16pt" style:font-size-complex="16pt"/>
    </style:style>
    <style:style style:name="T8" style:family="text">
      <style:text-properties fo:font-size="24pt" style:font-size-asian="24pt" style:font-size-complex="24pt"/>
    </style:style>
    <text:list-style style:name="L1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body>
    <office:presentation>
      <draw:page draw:name="page1" draw:style-name="dp1" draw:master-page-name="標準">
        <draw:frame draw:style-name="gr1" draw:text-style-name="P1" draw:layer="layout" svg:width="20.999cm" svg:height="29.691cm" svg:x="0.001cm" svg:y="0.005cm">
          <draw:image xlink:href="Pictures/10000000000009B100000DB447E41CC3.jpg" xlink:type="simple" xlink:show="embed" xlink:actuate="onLoad">
            <text:p/>
          </draw:image>
        </draw:frame>
        <draw:frame draw:style-name="gr1" draw:text-style-name="P1" draw:layer="layout" svg:width="20.999cm" svg:height="4.855cm" svg:x="0.001cm" svg:y="2.6cm">
          <draw:image xlink:href="Pictures/10000201000004D90000011F00A310A3.png" xlink:type="simple" xlink:show="embed" xlink:actuate="onLoad">
            <text:p/>
          </draw:image>
        </draw:frame>
        <draw:frame draw:style-name="gr1" draw:text-style-name="P1" draw:layer="layout" svg:width="20.999cm" svg:height="6.158cm" svg:x="0.001cm" svg:y="22.642cm">
          <draw:image xlink:href="Pictures/10000201000004D90000016CF4E11406.png" xlink:type="simple" xlink:show="embed" xlink:actuate="onLoad">
            <text:p/>
          </draw:image>
        </draw:frame>
        <draw:frame draw:style-name="gr2" draw:text-style-name="P2" draw:layer="layout" svg:width="10.2cm" svg:height="2.143cm" svg:x="5.4cm" svg:y="7.355cm">
          <draw:text-box>
            <text:p text:style-name="P2">
              <text:span text:style-name="T1">- 0.0</text:span>
              <text:span text:style-name="T2">sat</text:span>
              <text:span text:style-name="T1"> -</text:span>
            </text:p>
          </draw:text-box>
        </draw:frame>
        <draw:frame draw:style-name="gr3" draw:text-style-name="P3" draw:layer="layout" svg:width="12.2cm" svg:height="4.857cm" svg:x="4.4cm" svg:y="10.2cm">
          <draw:text-box>
            <text:p text:style-name="P3">
              <text:span text:style-name="T3">お店の紹介文など・・・</text:span>
            </text:p>
            <text:p text:style-name="P3">
              <text:span text:style-name="T3">どんなお店、こんな雰囲気、一推しアイテムなど。</text:span>
            </text:p>
            <text:p text:style-name="P3">
              <text:span text:style-name="T3">また、おすすめポイント</text:span>
            </text:p>
            <text:p text:style-name="P3">
              <text:span text:style-name="T3">文章で紹介したいことなどあればここに。</text:span>
            </text:p>
          </draw:text-box>
        </draw:frame>
        <draw:rect draw:style-name="gr4" draw:text-style-name="P4" draw:layer="layout" svg:width="8.4cm" svg:height="6cm" svg:x="6.3cm" svg:y="15.7cm">
          <text:p text:style-name="P1">
            <text:span text:style-name="T4">
              写 
              <text:s/>
              真
            </text:span>
          </text:p>
        </draw:rect>
        <draw:frame draw:style-name="gr5" draw:text-style-name="P5" draw:layer="layout" svg:width="6.4cm" svg:height="1.644cm" svg:x="2.8cm" svg:y="23.956cm">
          <draw:text-box>
            <text:p text:style-name="P5">
              <text:span text:style-name="T5">◯ </text:span>
              <text:span text:style-name="T5">店　名 ◯</text:span>
            </text:p>
          </draw:text-box>
        </draw:frame>
        <draw:frame draw:style-name="gr6" draw:text-style-name="P6" draw:layer="layout" svg:width="7cm" svg:height="1.813cm" svg:x="2.7cm" svg:y="26cm">
          <draw:text-box>
            <text:p text:style-name="P6">
              <text:span text:style-name="T6">営業時間　</text:span>
              <text:span text:style-name="T6">00:00 – 00:00</text:span>
            </text:p>
            <text:p text:style-name="P6">
              <text:span text:style-name="T6">休み　曜日</text:span>
            </text:p>
          </draw:text-box>
        </draw:frame>
        <draw:frame draw:style-name="gr7" draw:text-style-name="P6" draw:layer="layout" svg:width="8.4cm" svg:height="3.648cm" svg:x="9.9cm" svg:y="23.987cm">
          <draw:text-box>
            <text:p text:style-name="P6">
              <text:span text:style-name="T7">住所　〇〇県〇〇市〇〇町〇〇 　　　</text:span>
              <text:span text:style-name="T7">00-0-0</text:span>
            </text:p>
            <text:p text:style-name="P6">
              <text:span text:style-name="T7"/>
            </text:p>
            <text:p text:style-name="P6">
              <text:span text:style-name="T8">TEL</text:span>
              <text:span text:style-name="T8">　</text:span>
              <text:span text:style-name="T8">000-000-0000</text:span>
            </text:p>
          </draw:text-box>
        </draw:frame>
        <presentation:notes draw:style-name="dp2">
          <draw:page-thumbnail draw:style-name="gr8" draw:layer="layout" svg:width="14.848cm" svg:height="11.136cm" svg:x="3.075cm" svg:y="2.257cm" draw:page-number="1" presentation:class="page"/>
          <draw:frame presentation:style-name="pr1" draw:layer="layout" svg:width="16.799cm" svg:height="13.364cm" svg:x="2.1cm" svg:y="14.107cm" presentation:class="notes" presentation:placeholder="true">
            <draw:text-box/>
          </draw:frame>
        </presentation:notes>
      </draw:page>
      <presentation:settings presentation:mouse-visible="false"/>
    </office:presentation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presentation="urn:oasis:names:tc:opendocument:xmlns:presentation:1.0" xmlns:ooo="http://openoffice.org/2004/office" xmlns:smil="urn:oasis:names:tc:opendocument:xmlns:smil-compatible:1.0" xmlns:anim="urn:oasis:names:tc:opendocument:xmlns:animation:1.0" xmlns:grddl="http://www.w3.org/2003/g/data-view#" xmlns:officeooo="http://openoffice.org/2009/office" xmlns:drawooo="http://openoffice.org/2010/draw" office:version="1.2">
  <office:meta>
    <meta:initial-creator>浅野 沙織</meta:initial-creator>
    <meta:creation-date>2020-11-19T13:09:03</meta:creation-date>
    <meta:editing-duration>PT12M</meta:editing-duration>
    <meta:editing-cycles>2</meta:editing-cycles>
    <dc:date>2020-11-19T13:36:13</dc:date>
    <dc:creator>浅野 沙織</dc:creator>
    <meta:document-statistic meta:object-count="32"/>
    <meta:generator>OpenOffice/4.1.2$Unix OpenOffice.org_project/412m3$Build-9782</meta:generator>
  </office:meta>
</office:document-meta>
</file>

<file path=settings.xml><?xml version="1.0" encoding="utf-8"?>
<office:document-settings xmlns:office="urn:oasis:names:tc:opendocument:xmlns:office:1.0" xmlns:xlink="http://www.w3.org/1999/xlink" xmlns:presentation="urn:oasis:names:tc:opendocument:xmlns:presentation:1.0" xmlns:config="urn:oasis:names:tc:opendocument:xmlns:config:1.0" xmlns:ooo="http://openoffice.org/2004/office" xmlns:smil="urn:oasis:names:tc:opendocument:xmlns:smil-compatible:1.0" xmlns:anim="urn:oasis:names:tc:opendocument:xmlns:animation:1.0" xmlns:officeooo="http://openoffice.org/2009/office" xmlns:drawooo="http://openoffice.org/2010/draw" office:version="1.2">
  <office:settings>
    <config:config-item-set config:name="ooo:view-settings">
      <config:config-item config:name="VisibleAreaTop" config:type="int">-458</config:config-item>
      <config:config-item config:name="VisibleAreaLeft" config:type="int">-10049</config:config-item>
      <config:config-item config:name="VisibleAreaWidth" config:type="int">41478</config:config-item>
      <config:config-item config:name="VisibleAreaHeight" config:type="int">30849</config:config-item>
      <config:config-item-map-indexed config:name="Views">
        <config:config-item-map-entry>
          <config:config-item config:name="ViewId" config:type="string">view1</config:config-item>
          <config:config-item config:name="GridIsVisible" config:type="boolean">false</config:config-item>
          <config:config-item config:name="GridIsFront" config:type="boolean">false</config:config-item>
          <config:config-item config:name="IsSnapToGrid" config:type="boolean">true</config:config-item>
          <config:config-item config:name="IsSnapToPageMargins" config:type="boolean">true</config:config-item>
          <config:config-item config:name="IsSnapToSnapLines" config:type="boolean">true</config:config-item>
          <config:config-item config:name="IsSnapToObjectFrame" config:type="boolean">true</config:config-item>
          <config:config-item config:name="IsSnapToObjectPoints" config:type="boolean">false</config:config-item>
          <config:config-item config:name="IsPlusHandlesAlwaysVisible" config:type="boolean">false</config:config-item>
          <config:config-item config:name="IsFrameDragSingles" config:type="boolean">true</config:config-item>
          <config:config-item config:name="EliminatePolyPointLimitAngle" config:type="int">1500</config:config-item>
          <config:config-item config:name="IsEliminatePolyPoints" config:type="boolean">false</config:config-item>
          <config:config-item config:name="VisibleLayers" config:type="base64Binary">//////////////////////////////////////////8=</config:config-item>
          <config:config-item config:name="PrintableLayers" config:type="base64Binary">//////////////////////////////////////////8=</config:config-item>
          <config:config-item config:name="LockedLayers" config:type="base64Binary"/>
          <config:config-item config:name="NoAttribs" config:type="boolean">false</config:config-item>
          <config:config-item config:name="NoColors" config:type="boolean">true</config:config-item>
          <config:config-item config:name="RulerIsVisible" config:type="boolean">false</config:config-item>
          <config:config-item config:name="PageKind" config:type="short">0</config:config-item>
          <config:config-item config:name="SelectedPage" config:type="short">0</config:config-item>
          <config:config-item config:name="IsLayerMode" config:type="boolean">false</config:config-item>
          <config:config-item config:name="IsBigHandles" config:type="boolean">true</config:config-item>
          <config:config-item config:name="IsDoubleClickTextEdit" config:type="boolean">true</config:config-item>
          <config:config-item config:name="IsClickChangeRotation" config:type="boolean">true</config:config-item>
          <config:config-item config:name="SlidesPerRow" config:type="short">4</config:config-item>
          <config:config-item config:name="EditModeStandard" config:type="int">0</config:config-item>
          <config:config-item config:name="EditModeNotes" config:type="int">0</config:config-item>
          <config:config-item config:name="EditModeHandout" config:type="int">1</config:config-item>
          <config:config-item config:name="VisibleAreaTop" config:type="int">-458</config:config-item>
          <config:config-item config:name="VisibleAreaLeft" config:type="int">-10049</config:config-item>
          <config:config-item config:name="VisibleAreaWidth" config:type="int">41479</config:config-item>
          <config:config-item config:name="VisibleAreaHeight" config:type="int">30850</config:config-item>
          <config:config-item config:name="GridCoarseWidth" config:type="int">2000</config:config-item>
          <config:config-item config:name="GridCoarseHeight" config:type="int">2000</config:config-item>
          <config:config-item config:name="GridFineWidth" config:type="int">200</config:config-item>
          <config:config-item config:name="GridFineHeight" config:type="int">200</config:config-item>
          <config:config-item config:name="GridSnapWidthXNumerator" config:type="int">200</config:config-item>
          <config:config-item config:name="GridSnapWidthXDenominator" config:type="int">1</config:config-item>
          <config:config-item config:name="GridSnapWidthYNumerator" config:type="int">200</config:config-item>
          <config:config-item config:name="GridSnapWidthYDenominator" config:type="int">1</config:config-item>
          <config:config-item config:name="IsAngleSnapEnabled" config:type="boolean">false</config:config-item>
          <config:config-item config:name="SnapAngle" config:type="int">1500</config:config-item>
          <config:config-item config:name="ZoomOnPage" config:type="boolean">true</config:config-item>
        </config:config-item-map-entry>
      </config:config-item-map-indexed>
    </config:config-item-set>
    <config:config-item-set config:name="ooo:configuration-settings">
      <config:config-item config:name="ApplyUserData" config:type="boolean">true</config:config-item>
      <config:config-item config:name="BitmapTableURL" config:type="string">$(user)/config/standard.sob</config:config-item>
      <config:config-item config:name="CharacterCompressionType" config:type="short">0</config:config-item>
      <config:config-item config:name="ColorTableURL" config:type="string">$(user)/config/standard.soc</config:config-item>
      <config:config-item config:name="DashTableURL" config:type="string">$(user)/config/standard.sod</config:config-item>
      <config:config-item config:name="DefaultTabStop" config:type="int">1250</config:config-item>
      <config:config-item-map-indexed config:name="ForbiddenCharacters">
        <config:config-item-map-entry>
          <config:config-item config:name="Language" config:type="string">en</config:config-item>
          <config:config-item config:name="Country" config:type="string">US</config:config-item>
          <config:config-item config:name="Variant" config:type="string"/>
          <config:config-item config:name="BeginLine" config:type="string"/>
          <config:config-item config:name="EndLine" config:type="string"/>
        </config:config-item-map-entry>
        <config:config-item-map-entry>
          <config:config-item config:name="Language" config:type="string">ja</config:config-item>
          <config:config-item config:name="Country" config:type="string">JP</config:config-item>
          <config:config-item config:name="Variant" config:type="string"/>
          <config:config-item config:name="BeginLine" config:type="string">!%),.:;?]}¢°’”‰′″℃、。々〉》」』】〕ぁぃぅぇぉっゃゅょゎ゛゜ゝゞァィゥェォッャュョヮヵヶ・ーヽヾ！％），．：；？］｝｡｣､･ｧｨｩｪｫｬｭｮｯｰﾞﾟ¢</config:config-item>
          <config:config-item config:name="EndLine" config:type="string">$([¥{£¥‘“〈《「『【〔＄（［｛｢£￥</config:config-item>
        </config:config-item-map-entry>
      </config:config-item-map-indexed>
      <config:config-item config:name="GradientTableURL" config:type="string">$(user)/config/standard.sog</config:config-item>
      <config:config-item config:name="HandoutsHorizontal" config:type="boolean">true</config:config-item>
      <config:config-item config:name="HatchTableURL" config:type="string">$(user)/config/standard.soh</config:config-item>
      <config:config-item config:name="IsKernAsianPunctuation" config:type="boolean">false</config:config-item>
      <config:config-item config:name="IsPrintBooklet" config:type="boolean">false</config:config-item>
      <config:config-item config:name="IsPrintBookletBack" config:type="boolean">true</config:config-item>
      <config:config-item config:name="IsPrintBookletFront" config:type="boolean">true</config:config-item>
      <config:config-item config:name="IsPrintDate" config:type="boolean">false</config:config-item>
      <config:config-item config:name="IsPrintDrawing" config:type="boolean">true</config:config-item>
      <config:config-item config:name="IsPrintFitPage" config:type="boolean">false</config:config-item>
      <config:config-item config:name="IsPrintHandout" config:type="boolean">false</config:config-item>
      <config:config-item config:name="IsPrintHiddenPages" config:type="boolean">true</config:config-item>
      <config:config-item config:name="IsPrintNotes" config:type="boolean">false</config:config-item>
      <config:config-item config:name="IsPrintOutline" config:type="boolean">false</config:config-item>
      <config:config-item config:name="IsPrintPageName" config:type="boolean">false</config:config-item>
      <config:config-item config:name="IsPrintTilePage" config:type="boolean">false</config:config-item>
      <config:config-item config:name="IsPrintTime" config:type="boolean">false</config:config-item>
      <config:config-item config:name="LineEndTableURL" config:type="string">$(user)/config/standard.soe</config:config-item>
      <config:config-item config:name="LoadReadonly" config:type="boolean">false</config:config-item>
      <config:config-item config:name="PageNumberFormat" config:type="int">4</config:config-item>
      <config:config-item config:name="ParagraphSummation" config:type="boolean">false</config:config-item>
      <config:config-item config:name="PrintQuality" config:type="int">0</config:config-item>
      <config:config-item config:name="PrinterIndependentLayout" config:type="string">low-resolution</config:config-item>
      <config:config-item config:name="PrinterName" config:type="string"/>
      <config:config-item config:name="PrinterSetup" config:type="base64Binary"/>
      <config:config-item config:name="SaveVersionOnClose" config:type="boolean">false</config:config-item>
      <config:config-item config:name="SlidesPerHandout" config:type="short">6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office:version="1.2">
  <office:styles>
    <draw:marker draw:name="Arrow" svg:viewBox="0 0 20 30" svg:d="M10 0l-10 30h20z"/>
    <style:default-style style:family="graphic">
      <style:graphic-properties fo:wrap-option="no-wrap"/>
      <style:paragraph-properties style:text-autospace="none" style:punctuation-wrap="simple" style:line-break="strict" style:writing-mode="lr-tb" style:font-independent-line-spacing="false">
        <style:tab-stops/>
      </style:paragraph-properties>
      <style:text-properties style:use-window-font-color="true" fo:font-family="'Times New Roman'" style:font-family-generic="roman" style:font-pitch="variable" fo:font-size="24pt" fo:language="en" fo:country="US" style:font-family-asian="'Arial Unicode MS'" style:font-family-generic-asian="system" style:font-pitch-asian="variable" style:font-size-asian="24pt" style:language-asian="ja" style:country-asian="JP" style:font-family-complex="Tahoma" style:font-family-generic-complex="system" style:font-pitch-complex="variable" style:font-size-complex="24pt" style:language-complex="hi" style:country-complex="IN"/>
    </style:default-style>
    <style:style style:name="standard" style:family="graphic">
      <style:graphic-properties draw:stroke="solid" svg:stroke-width="0cm" svg:stroke-color="#808080" draw:marker-start-width="0.2cm" draw:marker-start-center="false" draw:marker-end-width="0.2cm" draw:marker-end-center="false" draw:fill="solid" draw:fill-color="#cfe7f5" draw:textarea-horizontal-align="justify" fo:padding-top="0.125cm" fo:padding-bottom="0.125cm" fo:padding-left="0.25cm" fo:padding-right="0.25cm" draw:shadow="hidden" draw:shadow-offset-x="0.2cm" draw:shadow-offset-y="0.2cm" draw:shadow-color="#808080">
        <text:list-style style:name="standard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margin-top="0cm" fo:margin-bottom="0cm" fo:line-height="100%" fo:text-indent="0cm"/>
      <style:text-properties style:use-window-font-color="true" style:text-outline="false" style:text-line-through-style="none" fo:font-family="Arial" style:font-family-generic="roman" style:font-pitch="variable" fo:font-size="18pt" fo:font-style="normal" fo:text-shadow="none" style:text-underline-style="none" fo:font-weight="normal" style:letter-kerning="true" style:font-family-asian="'Arial Unicode MS'" style:font-family-generic-asian="system" style:font-pitch-asian="variable" style:font-size-asian="18pt" style:font-style-asian="normal" style:font-weight-asian="normal" style:font-family-complex="'Arial Unicode MS'" style:font-family-generic-complex="system" style:font-pitch-complex="variable" style:font-size-complex="18pt" style:font-style-complex="normal" style:font-weight-complex="normal" style:text-emphasize="none" style:font-relief="none" style:text-overline-style="none" style:text-overline-color="font-color"/>
    </style:style>
    <style:style style:name="objectwitharrow" style:family="graphic" style:parent-style-name="standard">
      <style:graphic-properties draw:stroke="solid" svg:stroke-width="0.15cm" svg:stroke-color="#000000" draw:marker-start="Arrow" draw:marker-start-width="0.7cm" draw:marker-start-center="true" draw:marker-end-width="0.3cm"/>
    </style:style>
    <style:style style:name="objectwithshadow" style:family="graphic" style:parent-style-name="standard">
      <style:graphic-properties draw:shadow="visible" draw:shadow-offset-x="0.2cm" draw:shadow-offset-y="0.2cm" draw:shadow-color="#808080"/>
    </style:style>
    <style:style style:name="objectwithoutfill" style:family="graphic" style:parent-style-name="standard">
      <style:graphic-properties svg:stroke-color="#000000" draw:fill="none"/>
    </style:style>
    <style:style style:name="塗と線のないオブジェクト" style:family="graphic" style:parent-style-name="standard">
      <style:graphic-properties draw:stroke="none" draw:fill="none"/>
    </style:style>
    <style:style style:name="text" style:family="graphic" style:parent-style-name="standard">
      <style:graphic-properties draw:stroke="none" draw:fill="none"/>
    </style:style>
    <style:style style:name="textbody" style:family="graphic" style:parent-style-name="standard">
      <style:graphic-properties draw:stroke="none" draw:fill="none"/>
      <style:text-properties fo:font-size="16pt"/>
    </style:style>
    <style:style style:name="textbodyjustfied" style:family="graphic" style:parent-style-name="standard">
      <style:graphic-properties draw:stroke="none" draw:fill="none"/>
      <style:paragraph-properties fo:text-align="justify"/>
    </style:style>
    <style:style style:name="textbodyindent" style:family="graphic" style:parent-style-name="standard">
      <style:graphic-properties draw:stroke="none" draw:fill="none"/>
      <style:paragraph-properties fo:margin-left="0cm" fo:margin-right="0cm" fo:text-indent="0.6cm"/>
    </style:style>
    <style:style style:name="title" style:family="graphic" style:parent-style-name="standard">
      <style:graphic-properties draw:stroke="none" draw:fill="none"/>
      <style:text-properties fo:font-size="44pt"/>
    </style:style>
    <style:style style:name="title1" style:family="graphic" style:parent-style-name="standard">
      <style:graphic-properties draw:stroke="none" draw:fill="solid" draw:fill-color="#008080" draw:shadow="visible" draw:shadow-offset-x="0.2cm" draw:shadow-offset-y="0.2cm" draw:shadow-color="#808080"/>
      <style:paragraph-properties fo:text-align="center"/>
      <style:text-properties fo:font-size="24pt"/>
    </style:style>
    <style:style style:name="title2" style:family="graphic" style:parent-style-name="standard">
      <style:graphic-properties svg:stroke-width="0.05cm" draw:fill-color="#ffcc99" draw:shadow="visible" draw:shadow-offset-x="0.2cm" draw:shadow-offset-y="0.2cm" draw:shadow-color="#808080"/>
      <style:paragraph-properties fo:margin-left="0cm" fo:margin-right="0.2cm" fo:margin-top="0.1cm" fo:margin-bottom="0.1cm" fo:text-align="center" fo:text-indent="0cm"/>
      <style:text-properties fo:font-size="36pt"/>
    </style:style>
    <style:style style:name="headline" style:family="graphic" style:parent-style-name="standard">
      <style:graphic-properties draw:stroke="none" draw:fill="none"/>
      <style:paragraph-properties fo:margin-top="0.42cm" fo:margin-bottom="0.21cm"/>
      <style:text-properties fo:font-size="24pt"/>
    </style:style>
    <style:style style:name="headline1" style:family="graphic" style:parent-style-name="standard">
      <style:graphic-properties draw:stroke="none" draw:fill="none"/>
      <style:paragraph-properties fo:margin-top="0.42cm" fo:margin-bottom="0.21cm"/>
      <style:text-properties fo:font-size="18pt" fo:font-weight="bold"/>
    </style:style>
    <style:style style:name="headline2" style:family="graphic" style:parent-style-name="standard">
      <style:graphic-properties draw:stroke="none" draw:fill="none"/>
      <style:paragraph-properties fo:margin-top="0.42cm" fo:margin-bottom="0.21cm"/>
      <style:text-properties fo:font-size="14pt" fo:font-style="italic" fo:font-weight="bold"/>
    </style:style>
    <style:style style:name="measure" style:family="graphic" style:parent-style-name="standard">
      <style:graphic-properties draw:stroke="solid" svg:stroke-color="#000000" draw:marker-start="Arrow" draw:marker-start-width="0.2cm" draw:marker-end="Arrow" draw:marker-end-width="0.2cm" draw:fill="none" draw:show-unit="true"/>
      <style:text-properties fo:font-size="12pt"/>
    </style:style>
    <style:style style:name="標準-background" style:family="presentation">
      <style:graphic-properties draw:stroke="none" draw:fill="none"/>
      <style:text-properties style:letter-kerning="true"/>
    </style:style>
    <style:style style:name="標準-backgroundobjects" style:family="presentation">
      <style:graphic-properties draw:textarea-horizontal-align="justify" draw:shadow="hidden" draw:shadow-offset-x="0.2cm" draw:shadow-offset-y="0.2cm" draw:shadow-color="#808080"/>
      <style:text-properties style:letter-kerning="true"/>
    </style:style>
    <style:style style:name="標準-notes" style:family="presentation">
      <style:graphic-properties draw:stroke="none" draw:fill="none"/>
      <style:paragraph-properties fo:margin-left="0.6cm" fo:margin-right="0cm" fo:text-indent="-0.6cm"/>
      <style:text-properties style:use-window-font-color="true" style:text-outline="false" style:text-line-through-style="none" fo:font-family="Arial" style:font-family-generic="roman" style:font-pitch="variable" fo:font-size="20pt" fo:font-style="normal" fo:text-shadow="none" style:text-underline-style="none" fo:font-weight="normal" style:letter-kerning="true" style:font-family-asian="'Arial Unicode MS'" style:font-family-generic-asian="system" style:font-pitch-asian="variable" style:font-size-asian="20pt" style:font-style-asian="normal" style:font-weight-asian="normal" style:font-family-complex="'Arial Unicode MS'" style:font-family-generic-complex="system" style:font-pitch-complex="variable" style:font-size-complex="20pt" style:font-style-complex="normal" style:font-weight-complex="normal" style:text-emphasize="none" style:font-relief="none" style:text-overline-style="none" style:text-overline-color="font-color"/>
    </style:style>
    <style:style style:name="標準-outline1" style:family="presentation">
      <style:graphic-properties draw:stroke="none" draw:fill="none">
        <text:list-style style:name="標準-outline1">
          <text:list-level-style-bullet text:level="1" text:bullet-char="●">
            <style:list-level-properties text:space-before="0.3cm" text:min-label-width="0.9cm"/>
            <style:text-properties fo:font-family="StarSymbol" style:use-window-font-color="true" fo:font-size="45%"/>
          </text:list-level-style-bullet>
          <text:list-level-style-bullet text:level="2" text:bullet-char="–">
            <style:list-level-properties text:space-before="1.5cm" text:min-label-width="0.9cm"/>
            <style:text-properties fo:font-family="StarSymbol" style:use-window-font-color="true" fo:font-size="75%"/>
          </text:list-level-style-bullet>
          <text:list-level-style-bullet text:level="3" text:bullet-char="●">
            <style:list-level-properties text:space-before="2.8cm" text:min-label-width="0.8cm"/>
            <style:text-properties fo:font-family="StarSymbol" style:use-window-font-color="true" fo:font-size="45%"/>
          </text:list-level-style-bullet>
          <text:list-level-style-bullet text:level="4" text:bullet-char="–">
            <style:list-level-properties text:space-before="4.2cm" text:min-label-width="0.6cm"/>
            <style:text-properties fo:font-family="StarSymbol" style:use-window-font-color="true" fo:font-size="75%"/>
          </text:list-level-style-bullet>
          <text:list-level-style-bullet text:level="5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6.6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7.8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9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10.2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11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margin-top="0cm" fo:margin-bottom="0.707cm" fo:text-indent="0cm"/>
      <style:text-properties style:use-window-font-color="true" style:text-outline="false" style:text-line-through-style="none" fo:font-family="Arial" style:font-family-generic="roman" style:font-pitch="variable" fo:font-size="45.2000007629395pt" fo:font-style="normal" fo:text-shadow="none" style:text-underline-style="none" fo:font-weight="normal" style:letter-kerning="true" style:font-family-asian="'Arial Unicode MS'" style:font-family-generic-asian="system" style:font-pitch-asian="variable" style:font-size-asian="32pt" style:font-style-asian="normal" style:font-weight-asian="normal" style:font-family-complex="'Arial Unicode MS'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標準-outline2" style:family="presentation" style:parent-style-name="標準-outline1">
      <style:paragraph-properties fo:margin-left="0cm" fo:margin-right="0cm" fo:margin-top="0cm" fo:margin-bottom="0.565cm" fo:text-indent="0cm"/>
      <style:text-properties fo:font-size="39.5999984741211pt" style:font-size-asian="28pt" style:font-size-complex="28pt"/>
    </style:style>
    <style:style style:name="標準-outline3" style:family="presentation" style:parent-style-name="標準-outline2">
      <style:paragraph-properties fo:margin-left="0cm" fo:margin-right="0cm" fo:margin-top="0cm" fo:margin-bottom="0.424cm" fo:text-indent="0cm"/>
      <style:text-properties fo:font-size="33.9000015258789pt" style:font-size-asian="24pt" style:font-size-complex="24pt"/>
    </style:style>
    <style:style style:name="標準-outline4" style:family="presentation" style:parent-style-name="標準-outline3">
      <style:paragraph-properties fo:margin-left="0cm" fo:margin-right="0cm" fo:margin-top="0cm" fo:margin-bottom="0.282cm" fo:text-indent="0cm"/>
      <style:text-properties fo:font-size="28.2999992370605pt" style:font-size-asian="20pt" style:font-size-complex="20pt"/>
    </style:style>
    <style:style style:name="標準-outline5" style:family="presentation" style:parent-style-name="標準-outline4">
      <style:paragraph-properties fo:margin-left="0cm" fo:margin-right="0cm" fo:margin-top="0cm" fo:margin-bottom="0.141cm" fo:text-indent="0cm"/>
      <style:text-properties fo:font-size="28.2999992370605pt" style:font-size-asian="20pt" style:font-size-complex="20pt"/>
    </style:style>
    <style:style style:name="標準-outline6" style:family="presentation" style:parent-style-name="標準-outline5">
      <style:paragraph-properties fo:margin-left="0cm" fo:margin-right="0cm" fo:margin-top="0cm" fo:margin-bottom="0.141cm" fo:text-indent="0cm"/>
      <style:text-properties fo:font-size="28.2999992370605pt" style:font-size-asian="20pt" style:font-size-complex="20pt"/>
    </style:style>
    <style:style style:name="標準-outline7" style:family="presentation" style:parent-style-name="標準-outline6">
      <style:paragraph-properties fo:margin-left="0cm" fo:margin-right="0cm" fo:margin-top="0cm" fo:margin-bottom="0.141cm" fo:text-indent="0cm"/>
      <style:text-properties fo:font-size="28.2999992370605pt" style:font-size-asian="20pt" style:font-size-complex="20pt"/>
    </style:style>
    <style:style style:name="標準-outline8" style:family="presentation" style:parent-style-name="標準-outline7">
      <style:paragraph-properties fo:margin-left="0cm" fo:margin-right="0cm" fo:margin-top="0cm" fo:margin-bottom="0.141cm" fo:text-indent="0cm"/>
      <style:text-properties fo:font-size="28.2999992370605pt" style:font-size-asian="20pt" style:font-size-complex="20pt"/>
    </style:style>
    <style:style style:name="標準-outline9" style:family="presentation" style:parent-style-name="標準-outline8">
      <style:paragraph-properties fo:margin-left="0cm" fo:margin-right="0cm" fo:margin-top="0cm" fo:margin-bottom="0.141cm" fo:text-indent="0cm"/>
      <style:text-properties fo:font-size="28.2999992370605pt" style:font-size-asian="20pt" style:font-size-complex="20pt"/>
    </style:style>
    <style:style style:name="標準-subtitle" style:family="presentation">
      <style:graphic-properties draw:stroke="none" draw:fill="none" draw:textarea-vertical-align="middle">
        <text:list-style style:name="標準-sub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text-align="center" fo:text-indent="0cm"/>
      <style:text-properties style:use-window-font-color="true" style:text-outline="false" style:text-line-through-style="none" fo:font-family="Arial" style:font-family-generic="roman" style:font-pitch="variable" fo:font-size="32pt" fo:font-style="normal" fo:text-shadow="none" style:text-underline-style="none" fo:font-weight="normal" style:letter-kerning="true" style:font-family-asian="'Arial Unicode MS'" style:font-family-generic-asian="system" style:font-pitch-asian="variable" style:font-size-asian="32pt" style:font-style-asian="normal" style:font-weight-asian="normal" style:font-family-complex="'Arial Unicode MS'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標準-title" style:family="presentation">
      <style:graphic-properties draw:stroke="none" draw:fill="none" draw:textarea-vertical-align="middle">
        <text:list-style style:name="標準-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text-align="center"/>
      <style:text-properties style:use-window-font-color="true" style:text-outline="false" style:text-line-through-style="none" fo:font-family="Arial" style:font-family-generic="roman" style:font-pitch="variable" fo:font-size="62.2000007629395pt" fo:font-style="normal" fo:text-shadow="none" style:text-underline-style="none" fo:font-weight="normal" style:letter-kerning="true" style:font-family-asian="'Arial Unicode MS'" style:font-family-generic-asian="system" style:font-pitch-asian="variable" style:font-size-asian="44pt" style:font-style-asian="normal" style:font-weight-asian="normal" style:font-family-complex="'Arial Unicode MS'" style:font-family-generic-complex="system" style:font-pitch-complex="variable" style:font-size-complex="44pt" style:font-style-complex="normal" style:font-weight-complex="normal" style:text-emphasize="none" style:font-relief="none" style:text-overline-style="none" style:text-overline-color="font-color"/>
    </style:style>
    <style:presentation-page-layout style:name="AL0T26">
      <presentation:placeholder presentation:object="handout" svg:x="2.058cm" svg:y="1.743cm" svg:width="10.556cm" svg:height="-0.233cm"/>
      <presentation:placeholder presentation:object="handout" svg:x="15.414cm" svg:y="1.743cm" svg:width="10.556cm" svg:height="-0.233cm"/>
      <presentation:placeholder presentation:object="handout" svg:x="2.058cm" svg:y="3.612cm" svg:width="10.556cm" svg:height="-0.233cm"/>
      <presentation:placeholder presentation:object="handout" svg:x="15.414cm" svg:y="3.612cm" svg:width="10.556cm" svg:height="-0.233cm"/>
      <presentation:placeholder presentation:object="handout" svg:x="2.058cm" svg:y="5.481cm" svg:width="10.556cm" svg:height="-0.233cm"/>
      <presentation:placeholder presentation:object="handout" svg:x="15.414cm" svg:y="5.481cm" svg:width="10.556cm" svg:height="-0.233cm"/>
    </style:presentation-page-layout>
  </office:styles>
  <office:automatic-styles>
    <style:page-layout style:name="PM0">
      <style:page-layout-properties fo:margin-top="0cm" fo:margin-bottom="0cm" fo:margin-left="0cm" fo:margin-right="0cm" fo:page-width="21cm" fo:page-height="29.7cm" style:print-orientation="portrait"/>
    </style:page-layout>
    <style:style style:name="Mdp1" style:family="drawing-page">
      <style:drawing-page-properties draw:background-size="border" draw:fill="none"/>
    </style:style>
    <style:style style:name="Mdp2" style:family="drawing-page">
      <style:drawing-page-properties presentation:display-header="true" presentation:display-footer="true" presentation:display-page-number="false" presentation:display-date-time="true"/>
    </style:style>
    <style:style style:name="Mgr1" style:family="graphic" style:parent-style-name="standard">
      <style:graphic-properties draw:stroke="none" draw:fill="none" draw:fill-color="#ffffff" draw:auto-grow-height="false" fo:min-height="1.485cm"/>
    </style:style>
    <style:style style:name="Mgr2" style:family="graphic" style:parent-style-name="standard">
      <style:graphic-properties draw:stroke="none" draw:fill="none" draw:fill-color="#ffffff" draw:textarea-vertical-align="bottom" draw:auto-grow-height="false" fo:min-height="1.485cm"/>
    </style:style>
    <style:style style:name="Mpr1" style:family="presentation" style:parent-style-name="標準-backgroundobjects">
      <style:graphic-properties draw:stroke="none" draw:fill="none" draw:fill-color="#ffffff" draw:auto-grow-height="false" fo:min-height="1.449cm"/>
    </style:style>
    <style:style style:name="Mpr2" style:family="presentation" style:parent-style-name="標準-backgroundobjects">
      <style:graphic-properties draw:stroke="none" draw:fill="none" draw:fill-color="#ffffff" draw:auto-grow-height="false" fo:min-height="1.485cm"/>
    </style:style>
    <style:style style:name="Mpr3" style:family="presentation" style:parent-style-name="標準-backgroundobjects">
      <style:graphic-properties draw:stroke="none" draw:fill="none" draw:fill-color="#ffffff" draw:textarea-vertical-align="bottom" draw:auto-grow-height="false" fo:min-height="1.485cm"/>
    </style:style>
    <style:style style:name="MP1" style:family="paragraph">
      <style:text-properties fo:font-size="14pt" style:font-size-asian="14pt" style:font-size-complex="14pt"/>
    </style:style>
    <style:style style:name="MP2" style:family="paragraph">
      <style:paragraph-properties fo:text-align="end"/>
      <style:text-properties fo:font-size="14pt" style:font-size-asian="14pt" style:font-size-complex="14pt"/>
    </style:style>
    <style:style style:name="MP3" style:family="paragraph">
      <style:paragraph-properties fo:text-align="center"/>
      <style:text-properties fo:font-size="14pt" style:font-size-asian="14pt" style:font-size-complex="14pt"/>
    </style:style>
    <text:list-style style:name="ML1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ML2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master-styles>
    <draw:layer-set>
      <draw:layer draw:name="layout"/>
      <draw:layer draw:name="background"/>
      <draw:layer draw:name="backgroundobjects"/>
      <draw:layer draw:name="controls"/>
      <draw:layer draw:name="measurelines"/>
    </draw:layer-set>
    <style:handout-master presentation:presentation-page-layout-name="AL0T26" style:page-layout-name="PM0" draw:style-name="Mdp2">
      <draw:frame draw:style-name="Mgr1" draw:text-style-name="MP1" draw:layer="backgroundobjects" svg:width="9.113cm" svg:height="1.484cm" svg:x="0cm" svg:y="0cm" presentation:class="header">
        <draw:text-box>
          <text:p text:style-name="MP1">
            <presentation:header/>
          </text:p>
        </draw:text-box>
      </draw:frame>
      <draw:frame draw:style-name="Mgr1" draw:text-style-name="MP2" draw:layer="backgroundobjects" svg:width="9.113cm" svg:height="1.484cm" svg:x="11.886cm" svg:y="0cm" presentation:class="date-time">
        <draw:text-box>
          <text:p text:style-name="MP2">
            <presentation:date-time/>
          </text:p>
        </draw:text-box>
      </draw:frame>
      <draw:frame draw:style-name="Mgr2" draw:text-style-name="MP1" draw:layer="backgroundobjects" svg:width="9.113cm" svg:height="1.484cm" svg:x="0cm" svg:y="28.215cm" presentation:class="footer">
        <draw:text-box>
          <text:p text:style-name="MP1">
            <presentation:footer/>
          </text:p>
        </draw:text-box>
      </draw:frame>
      <draw:frame draw:style-name="Mgr2" draw:text-style-name="MP2" draw:layer="backgroundobjects" svg:width="9.113cm" svg:height="1.484cm" svg:x="11.886cm" svg:y="28.215cm" presentation:class="page-number">
        <draw:text-box>
          <text:p text:style-name="MP2">
            <text:page-number>&lt;番号&gt;</text:page-number>
          </text:p>
        </draw:text-box>
      </draw:frame>
      <draw:page-thumbnail draw:layer="backgroundobjects" svg:width="5.355cm" svg:height="7.575cm" svg:x="2.822cm" svg:y="2.485cm"/>
      <draw:page-thumbnail draw:layer="backgroundobjects" svg:width="5.355cm" svg:height="7.575cm" svg:x="2.822cm" svg:y="11.061cm"/>
      <draw:page-thumbnail draw:layer="backgroundobjects" svg:width="5.355cm" svg:height="7.575cm" svg:x="2.822cm" svg:y="19.637cm"/>
      <draw:page-thumbnail draw:layer="backgroundobjects" svg:width="5.355cm" svg:height="7.575cm" svg:x="12.822cm" svg:y="2.485cm"/>
      <draw:page-thumbnail draw:layer="backgroundobjects" svg:width="5.355cm" svg:height="7.575cm" svg:x="12.822cm" svg:y="11.061cm"/>
      <draw:page-thumbnail draw:layer="backgroundobjects" svg:width="5.355cm" svg:height="7.575cm" svg:x="12.822cm" svg:y="19.637cm"/>
    </style:handout-master>
    <style:master-page style:name="標準" style:page-layout-name="PM0" draw:style-name="Mdp1">
      <draw:frame presentation:style-name="標準-title" draw:layer="backgroundobjects" svg:width="18.899cm" svg:height="4.958cm" svg:x="1.05cm" svg:y="1.183cm" presentation:class="title" presentation:placeholder="true">
        <draw:text-box/>
      </draw:frame>
      <draw:frame presentation:style-name="標準-outline1" draw:layer="backgroundobjects" svg:width="18.899cm" svg:height="19.601cm" svg:x="1.05cm" svg:y="6.949cm" presentation:class="outline" presentation:placeholder="true">
        <draw:text-box/>
      </draw:frame>
      <draw:frame presentation:style-name="Mpr1" draw:text-style-name="MP1" draw:layer="backgroundobjects" svg:width="4.892cm" svg:height="2.048cm" svg:x="1.05cm" svg:y="27.056cm" presentation:class="date-time">
        <draw:text-box>
          <text:p text:style-name="MP1">
            <presentation:date-time/>
          </text:p>
        </draw:text-box>
      </draw:frame>
      <draw:frame presentation:style-name="Mpr1" draw:text-style-name="MP3" draw:layer="backgroundobjects" svg:width="6.656cm" svg:height="2.048cm" svg:x="7.182cm" svg:y="27.056cm" presentation:class="footer">
        <draw:text-box>
          <text:p text:style-name="MP3">
            <presentation:footer/>
          </text:p>
        </draw:text-box>
      </draw:frame>
      <draw:frame presentation:style-name="Mpr1" draw:text-style-name="MP2" draw:layer="backgroundobjects" svg:width="4.892cm" svg:height="2.048cm" svg:x="15.057cm" svg:y="27.056cm" presentation:class="page-number">
        <draw:text-box>
          <text:p text:style-name="MP2">
            <text:page-number>&lt;番号&gt;</text:page-number>
          </text:p>
        </draw:text-box>
      </draw:frame>
      <presentation:notes style:page-layout-name="PM0">
        <draw:page-thumbnail presentation:style-name="標準-title" draw:layer="backgroundobjects" svg:width="14.848cm" svg:height="11.136cm" svg:x="3.075cm" svg:y="2.257cm" presentation:class="page"/>
        <draw:frame presentation:style-name="標準-notes" draw:layer="backgroundobjects" svg:width="16.799cm" svg:height="13.364cm" svg:x="2.1cm" svg:y="14.107cm" presentation:class="notes" presentation:placeholder="true">
          <draw:text-box/>
        </draw:frame>
        <draw:frame presentation:style-name="Mpr2" draw:text-style-name="MP1" draw:layer="backgroundobjects" svg:width="9.113cm" svg:height="1.484cm" svg:x="0cm" svg:y="0cm" presentation:class="header">
          <draw:text-box>
            <text:p text:style-name="MP1">
              <presentation:header/>
            </text:p>
          </draw:text-box>
        </draw:frame>
        <draw:frame presentation:style-name="Mpr2" draw:text-style-name="MP2" draw:layer="backgroundobjects" svg:width="9.113cm" svg:height="1.484cm" svg:x="11.886cm" svg:y="0cm" presentation:class="date-time">
          <draw:text-box>
            <text:p text:style-name="MP2">
              <presentation:date-time/>
            </text:p>
          </draw:text-box>
        </draw:frame>
        <draw:frame presentation:style-name="Mpr3" draw:text-style-name="MP1" draw:layer="backgroundobjects" svg:width="9.113cm" svg:height="1.484cm" svg:x="0cm" svg:y="28.215cm" presentation:class="footer">
          <draw:text-box>
            <text:p text:style-name="MP1">
              <presentation:footer/>
            </text:p>
          </draw:text-box>
        </draw:frame>
        <draw:frame presentation:style-name="Mpr3" draw:text-style-name="MP2" draw:layer="backgroundobjects" svg:width="9.113cm" svg:height="1.484cm" svg:x="11.886cm" svg:y="28.215cm" presentation:class="page-number">
          <draw:text-box>
            <text:p text:style-name="MP2">
              <text:page-number>&lt;番号&gt;</text:page-number>
            </text:p>
          </draw:text-box>
        </draw:frame>
      </presentation:notes>
    </style:master-page>
  </office:master-styles>
</office:document-styles>
</file>