
<file path=Configurations2/accelerator/current.xml>
</file>

<file path=META-INF/manifest.xml><?xml version="1.0" encoding="utf-8"?>
<manifest:manifest xmlns:manifest="urn:oasis:names:tc:opendocument:xmlns:manifest:1.0" manifest:version="1.2">
  <manifest:file-entry manifest:media-type="application/vnd.oasis.opendocument.presentation" manifest:version="1.2" manifest:full-path="/"/>
  <manifest:file-entry manifest:media-type="image/png" manifest:full-path="Thumbnails/thumbnail.png"/>
  <manifest:file-entry manifest:media-type="text/xml" manifest:full-path="meta.xml"/>
  <manifest:file-entry manifest:media-type="text/xml" manifest:full-path="content.xml"/>
  <manifest:file-entry manifest:media-type="text/xml" manifest:full-path="styles.xml"/>
  <manifest:file-entry manifest:media-type="" manifest:full-path="Configurations2/accelerator/current.xml"/>
  <manifest:file-entry manifest:media-type="application/vnd.sun.xml.ui.configuration" manifest:full-path="Configurations2/"/>
  <manifest:file-entry manifest:media-type="image/jpeg" manifest:full-path="Pictures/10000000000009B100000DB43BF1D53F.jpg"/>
  <manifest:file-entry manifest:media-type="image/jpeg" manifest:full-path="Pictures/10000000000009B100000DB445BA908D.jpg"/>
  <manifest:file-entry manifest:media-type="text/xml" manifest:full-path="Object 1/settings.xml"/>
  <manifest:file-entry manifest:media-type="text/xml" manifest:full-path="Object 1/content.xml"/>
  <manifest:file-entry manifest:media-type="" manifest:full-path="Object 1/Configurations2/accelerator/current.xml"/>
  <manifest:file-entry manifest:media-type="application/vnd.sun.xml.ui.configuration" manifest:full-path="Object 1/Configurations2/"/>
  <manifest:file-entry manifest:media-type="application/vnd.oasis.opendocument.formula" manifest:version="1.2" manifest:full-path="Object 1/"/>
  <manifest:file-entry manifest:media-type="text/xml" manifest:full-path="settings.xml"/>
  <manifest:file-entry manifest:media-type="application/x-openoffice-gdimetafile;windows_formatname=&quot;GDIMetaFile&quot;" manifest:full-path="ObjectReplacements/Object 1"/>
</manifest:manifest>
</file>

<file path=Object 1/Configurations2/accelerator/current.xml>
</file>

<file path=Object 1/content.xml><?xml version="1.0" encoding="utf-8"?>
<math xmlns="http://www.w3.org/1998/Math/MathML"/>
</file>

<file path=Object 1/settings.xml><?xml version="1.0" encoding="utf-8"?>
<office:document-settings xmlns:office="urn:oasis:names:tc:opendocument:xmlns:office:1.0" xmlns:xlink="http://www.w3.org/1999/xlink" xmlns:config="urn:oasis:names:tc:opendocument:xmlns:config:1.0" xmlns:ooo="http://openoffice.org/2004/office" office:version="1.2">
  <office:settings>
    <config:config-item-set config:name="ooo:view-settings">
      <config:config-item config:name="ViewAreaTop" config:type="long">0</config:config-item>
      <config:config-item config:name="ViewAreaLeft" config:type="long">0</config:config-item>
      <config:config-item config:name="ViewAreaWidth" config:type="long">2000</config:config-item>
      <config:config-item config:name="ViewAreaHeight" config:type="long">1000</config:config-item>
    </config:config-item-set>
    <config:config-item-set config:name="ooo:configuration-settings">
      <config:config-item config:name="Alignment" config:type="short">1</config:config-item>
      <config:config-item config:name="BaseFontHeight" config:type="short">12</config:config-item>
      <config:config-item config:name="BaseLine" config:type="int">378</config:config-item>
      <config:config-item config:name="BottomMargin" config:type="short">0</config:config-item>
      <config:config-item config:name="CustomFontNameFixed" config:type="string">Arial Unicode MS</config:config-item>
      <config:config-item config:name="CustomFontNameSans" config:type="string">Arial Unicode MS</config:config-item>
      <config:config-item config:name="CustomFontNameSerif" config:type="string">Arial Unicode MS</config:config-item>
      <config:config-item config:name="FontFixedIsBold" config:type="boolean">false</config:config-item>
      <config:config-item config:name="FontFixedIsItalic" config:type="boolean">false</config:config-item>
      <config:config-item config:name="FontFunctionsIsBold" config:type="boolean">false</config:config-item>
      <config:config-item config:name="FontFunctionsIsItalic" config:type="boolean">false</config:config-item>
      <config:config-item config:name="FontNameFunctions" config:type="string">Times New Roman</config:config-item>
      <config:config-item config:name="FontNameNumbers" config:type="string">Times New Roman</config:config-item>
      <config:config-item config:name="FontNameText" config:type="string">Arial Unicode MS</config:config-item>
      <config:config-item config:name="FontNameVariables" config:type="string">Times New Roman</config:config-item>
      <config:config-item config:name="FontNumbersIsBold" config:type="boolean">false</config:config-item>
      <config:config-item config:name="FontNumbersIsItalic" config:type="boolean">false</config:config-item>
      <config:config-item config:name="FontSansIsBold" config:type="boolean">false</config:config-item>
      <config:config-item config:name="FontSansIsItalic" config:type="boolean">false</config:config-item>
      <config:config-item config:name="FontSerifIsBold" config:type="boolean">false</config:config-item>
      <config:config-item config:name="FontSerifIsItalic" config:type="boolean">false</config:config-item>
      <config:config-item config:name="FontTextIsBold" config:type="boolean">false</config:config-item>
      <config:config-item config:name="FontTextIsItalic" config:type="boolean">false</config:config-item>
      <config:config-item config:name="FontVariablesIsBold" config:type="boolean">false</config:config-item>
      <config:config-item config:name="FontVariablesIsItalic" config:type="boolean">true</config:config-item>
      <config:config-item config:name="GreekCharStyle" config:type="short">0</config:config-item>
      <config:config-item config:name="IsScaleAllBrackets" config:type="boolean">false</config:config-item>
      <config:config-item config:name="IsTextMode" config:type="boolean">false</config:config-item>
      <config:config-item config:name="LeftMargin" config:type="short">100</config:config-item>
      <config:config-item config:name="LoadReadonly" config:type="boolean">false</config:config-item>
      <config:config-item config:name="PrinterName" config:type="string"/>
      <config:config-item config:name="RelativeBracketDistance" config:type="short">5</config:config-item>
      <config:config-item config:name="RelativeBracketExcessSize" config:type="short">5</config:config-item>
      <config:config-item config:name="RelativeFontHeightFunctions" config:type="short">100</config:config-item>
      <config:config-item config:name="RelativeFontHeightIndices" config:type="short">60</config:config-item>
      <config:config-item config:name="RelativeFontHeightLimits" config:type="short">60</config:config-item>
      <config:config-item config:name="RelativeFontHeightOperators" config:type="short">100</config:config-item>
      <config:config-item config:name="RelativeFontHeightText" config:type="short">100</config:config-item>
      <config:config-item config:name="RelativeFractionBarExcessLength" config:type="short">10</config:config-item>
      <config:config-item config:name="RelativeFractionBarLineWeight" config:type="short">5</config:config-item>
      <config:config-item config:name="RelativeFractionDenominatorDepth" config:type="short">0</config:config-item>
      <config:config-item config:name="RelativeFractionNumeratorHeight" config:type="short">0</config:config-item>
      <config:config-item config:name="RelativeIndexSubscript" config:type="short">20</config:config-item>
      <config:config-item config:name="RelativeIndexSuperscript" config:type="short">20</config:config-item>
      <config:config-item config:name="RelativeLineSpacing" config:type="short">5</config:config-item>
      <config:config-item config:name="RelativeLowerLimitDistance" config:type="short">0</config:config-item>
      <config:config-item config:name="RelativeMatrixColumnSpacing" config:type="short">30</config:config-item>
      <config:config-item config:name="RelativeMatrixLineSpacing" config:type="short">3</config:config-item>
      <config:config-item config:name="RelativeOperatorExcessSize" config:type="short">50</config:config-item>
      <config:config-item config:name="RelativeOperatorSpacing" config:type="short">20</config:config-item>
      <config:config-item config:name="RelativeRootSpacing" config:type="short">0</config:config-item>
      <config:config-item config:name="RelativeScaleBracketExcessSize" config:type="short">0</config:config-item>
      <config:config-item config:name="RelativeSpacing" config:type="short">10</config:config-item>
      <config:config-item config:name="RelativeSymbolMinimumHeight" config:type="short">0</config:config-item>
      <config:config-item config:name="RelativeSymbolPrimaryHeight" config:type="short">0</config:config-item>
      <config:config-item config:name="RelativeUpperLimitDistance" config:type="short">0</config:config-item>
      <config:config-item config:name="RightMargin" config:type="short">100</config:config-item>
      <config:config-item config:name="TopMargin" config:type="short">0</config:config-item>
    </config:config-item-set>
  </office:settings>
</office:document-settings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xmlns:field="urn:openoffice:names:experimental:ooo-ms-interop:xmlns:field:1.0" office:version="1.2">
  <office:scripts/>
  <office:automatic-styles>
    <style:style style:name="dp1" style:family="drawing-page">
      <style:drawing-page-properties presentation:background-visible="true" presentation:background-objects-visible="true" presentation:display-footer="true" presentation:display-page-number="false" presentation:display-date-time="true"/>
    </style:style>
    <style:style style:name="dp2" style:family="drawing-page">
      <style:drawing-page-properties presentation:display-header="true" presentation:display-footer="true" presentation:display-page-number="false" presentation:display-date-time="true"/>
    </style:style>
    <style:style style:name="gr1" style:family="graphic" style:parent-style-name="塗と線のないオブジェクト">
      <style:graphic-properties draw:textarea-vertical-align="middle" draw:color-mode="standard" draw:luminance="0%" draw:contrast="0%" draw:gamma="100%" draw:red="0%" draw:green="0%" draw:blue="0%" fo:clip="rect(0cm, 0cm, 0cm, 0cm)" draw:image-opacity="100%" style:mirror="none"/>
    </style:style>
    <style:style style:name="gr2" style:family="graphic" style:parent-style-name="塗と線のないオブジェクト">
      <style:graphic-properties draw:textarea-vertical-align="middle" draw:ole-draw-aspect="1" style:protect="size"/>
    </style:style>
    <style:style style:name="gr3" style:family="graphic" style:parent-style-name="standard">
      <style:graphic-properties draw:stroke="none" svg:stroke-color="#000000" draw:fill="none" draw:fill-color="#ffffff" draw:auto-grow-height="true" draw:auto-grow-width="false" fo:max-height="0cm" fo:min-height="0cm"/>
    </style:style>
    <style:style style:name="gr4" style:family="graphic">
      <style:graphic-properties style:protect="size"/>
    </style:style>
    <style:style style:name="pr1" style:family="presentation" style:parent-style-name="標準-notes">
      <style:graphic-properties draw:fill-color="#ffffff" draw:auto-grow-height="true" fo:min-height="13.364cm"/>
    </style:style>
    <style:style style:name="P1" style:family="paragraph">
      <style:paragraph-properties fo:text-align="center"/>
    </style:style>
    <style:style style:name="P2" style:family="paragraph">
      <style:paragraph-properties fo:text-align="center"/>
      <style:text-properties fo:color="#666666" fo:font-family="'Hiragino Mincho ProN'" style:font-pitch="variable" fo:font-size="36pt" style:font-family-asian="'Hiragino Mincho ProN'" style:font-pitch-asian="variable" style:font-size-asian="36pt" style:font-size-complex="36pt"/>
    </style:style>
    <style:style style:name="P3" style:family="paragraph">
      <style:paragraph-properties fo:margin-top="0.102cm" fo:margin-bottom="0.102cm" fo:line-height="150%" fo:text-align="center"/>
      <style:text-properties fo:color="#666666" fo:font-family="'Hiragino Mincho ProN'" style:font-pitch="variable" fo:font-size="13pt" style:font-family-asian="'Hiragino Mincho ProN'" style:font-pitch-asian="variable" style:font-size-asian="13pt" style:font-size-complex="13pt"/>
    </style:style>
    <style:style style:name="P4" style:family="paragraph">
      <style:paragraph-properties fo:margin-top="0.102cm" fo:margin-bottom="0.102cm" fo:line-height="150%" fo:text-align="center"/>
      <style:text-properties fo:color="#666666" fo:font-family="'Hiragino Mincho ProN'" style:font-pitch="variable" fo:font-size="13pt" style:font-family-asian="'Hiragino Mincho ProN'" style:font-pitch-asian="variable" style:font-size-asian="13pt" style:font-size-complex="13pt"/>
    </style:style>
    <style:style style:name="P5" style:family="paragraph">
      <style:paragraph-properties fo:text-align="center"/>
      <style:text-properties fo:color="#666666" fo:font-family="'Hiragino Mincho ProN'" style:font-pitch="variable" fo:font-size="18pt" style:font-family-asian="'Hiragino Mincho ProN'" style:font-pitch-asian="variable" style:font-size-asian="18pt" style:font-size-complex="18pt"/>
    </style:style>
    <style:style style:name="P6" style:family="paragraph">
      <style:paragraph-properties fo:text-align="center"/>
      <style:text-properties fo:color="#666666" fo:font-family="'Hiragino Mincho ProN'" style:font-pitch="variable" fo:font-size="12pt" style:font-family-asian="'Hiragino Mincho ProN'" style:font-pitch-asian="variable" style:font-size-asian="12pt" style:font-size-complex="12pt"/>
    </style:style>
    <style:style style:name="T1" style:family="text">
      <style:text-properties fo:font-family="'Hiragino Mincho ProN'" style:font-pitch="variable" fo:font-size="36pt" style:font-family-asian="'Hiragino Mincho ProN'" style:font-pitch-asian="variable" style:font-size-asian="36pt" style:font-size-complex="36pt"/>
    </style:style>
    <style:style style:name="T2" style:family="text">
      <style:text-properties fo:font-family="'Hiragino Mincho ProN'" style:font-pitch="variable" fo:font-size="13pt" style:font-family-asian="'Hiragino Mincho ProN'" style:font-pitch-asian="variable" style:font-size-asian="13pt" style:font-size-complex="13pt"/>
    </style:style>
    <style:style style:name="T3" style:family="text">
      <style:text-properties fo:font-family="'Hiragino Mincho ProN'" style:font-pitch="variable" fo:font-size="13pt" style:font-family-asian="'Hiragino Mincho ProN'" style:font-pitch-asian="variable" style:font-size-asian="13pt" style:font-size-complex="13pt"/>
    </style:style>
    <style:style style:name="T4" style:family="text">
      <style:text-properties fo:font-family="'Hiragino Mincho ProN'" style:font-pitch="variable" fo:font-size="18pt" style:font-family-asian="'Hiragino Mincho ProN'" style:font-pitch-asian="variable" style:font-size-asian="18pt" style:font-size-complex="18pt"/>
    </style:style>
    <style:style style:name="T5" style:family="text">
      <style:text-properties fo:font-family="'Hiragino Mincho ProN'" style:font-pitch="variable" fo:font-size="12pt" style:font-family-asian="'Hiragino Mincho ProN'" style:font-pitch-asian="variable" style:font-size-asian="12pt" style:font-size-complex="12pt"/>
    </style:style>
    <text:list-style style:name="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標準" presentation:presentation-page-layout-name="AL1T0">
        <draw:frame draw:style-name="gr1" draw:text-style-name="P1" draw:layer="layout" svg:width="20.999cm" svg:height="29.691cm" svg:x="0.001cm" svg:y="0cm">
          <draw:image xlink:href="Pictures/10000000000009B100000DB43BF1D53F.jpg" xlink:type="simple" xlink:show="embed" xlink:actuate="onLoad">
            <text:p/>
          </draw:image>
        </draw:frame>
        <draw:frame draw:style-name="gr2" draw:text-style-name="P1" draw:layer="layout" svg:width="1.999cm" svg:height="0.999cm" svg:x="9.583cm" svg:y="14.42cm">
          <draw:object xlink:href="./Object 1" xlink:type="simple" xlink:show="embed" xlink:actuate="onLoad">
            <text:p/>
          </draw:object>
          <draw:image xlink:href="./ObjectReplacements/Object 1" xlink:type="simple" xlink:show="embed" xlink:actuate="onLoad"/>
        </draw:frame>
        <draw:frame draw:style-name="gr3" draw:layer="layout" svg:width="13.6cm" svg:height="1.102cm" svg:x="4cm" svg:y="4.4cm">
          <draw:text-box>
            <text:p/>
          </draw:text-box>
        </draw:frame>
        <draw:frame draw:style-name="gr3" draw:text-style-name="P2" draw:layer="layout" svg:width="14cm" svg:height="1.521cm" svg:x="3.5cm" svg:y="6.595cm">
          <draw:text-box>
            <text:p text:style-name="P2">
              <text:span text:style-name="T1">お知らせタイトル</text:span>
            </text:p>
          </draw:text-box>
        </draw:frame>
        <draw:frame draw:style-name="gr3" draw:text-style-name="P3" draw:layer="layout" svg:width="14cm" svg:height="7.004cm" svg:x="3.435cm" svg:y="10.796cm">
          <draw:text-box>
            <text:p text:style-name="P3">
              <text:span text:style-name="T2">お知らせ内容　</text:span>
              <text:span text:style-name="T3">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  <text:p text:style-name="P4">
              <text:span text:style-name="T3">お知らせ内容　お知らせ内容　お知らせ内容</text:span>
            </text:p>
          </draw:text-box>
        </draw:frame>
        <draw:frame draw:style-name="gr3" draw:text-style-name="P5" draw:layer="layout" svg:width="14cm" svg:height="0.886cm" svg:x="3.5cm" svg:y="23.6cm">
          <draw:text-box>
            <text:p text:style-name="P5">
              <text:span text:style-name="T4">店名・会社名など</text:span>
            </text:p>
          </draw:text-box>
        </draw:frame>
        <draw:frame draw:style-name="gr3" draw:text-style-name="P6" draw:layer="layout" svg:width="14cm" svg:height="0.675cm" svg:x="3.5cm" svg:y="25cm">
          <draw:text-box>
            <text:p text:style-name="P6">
              <text:span text:style-name="T5">住所・電話番号など</text:span>
            </text:p>
          </draw:text-box>
        </draw:frame>
        <presentation:notes draw:style-name="dp2">
          <draw:page-thumbnail draw:style-name="gr4" draw:layer="layout" svg:width="14.848cm" svg:height="11.136cm" svg:x="3.075cm" svg:y="2.257cm" draw:page-number="1" presentation:class="page"/>
          <draw:frame presentation:style-name="pr1" draw:layer="layout" svg:width="16.799cm" svg:height="13.364cm" svg:x="2.1cm" svg:y="14.107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xmlns:grddl="http://www.w3.org/2003/g/data-view#" xmlns:officeooo="http://openoffice.org/2009/office" xmlns:drawooo="http://openoffice.org/2010/draw" office:version="1.2">
  <office:meta>
    <meta:initial-creator>浅野 沙織</meta:initial-creator>
    <meta:creation-date>2020-10-22T13:57:19</meta:creation-date>
    <meta:editing-duration>PT14M39S</meta:editing-duration>
    <meta:editing-cycles>2</meta:editing-cycles>
    <dc:date>2020-12-18T13:37:32</dc:date>
    <dc:creator>saori asano</dc:creator>
    <meta:generator>OpenOffice/4.1.7$Unix OpenOffice.org_project/417m1$Build-9800</meta:generator>
    <meta:document-statistic meta:object-count="30"/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xmlns:officeooo="http://openoffice.org/2009/office" xmlns:drawooo="http://openoffice.org/2010/draw" office:version="1.2">
  <office:settings>
    <config:config-item-set config:name="ooo:view-settings">
      <config:config-item config:name="VisibleAreaTop" config:type="int">-2524</config:config-item>
      <config:config-item config:name="VisibleAreaLeft" config:type="int">-7929</config:config-item>
      <config:config-item config:name="VisibleAreaWidth" config:type="int">40359</config:config-item>
      <config:config-item config:name="VisibleAreaHeight" config:type="int">33983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true</config:config-item>
          <config:config-item config:name="IsSnapToObjectFrame" config:type="boolean">true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0</config:config-item>
          <config:config-item config:name="IsLayerMode" config:type="boolean">false</config:config-item>
          <config:config-item config:name="IsBigHandles" config:type="boolean">true</config:config-item>
          <config:config-item config:name="IsDoubleClickTextEdit" config:type="boolean">true</config:config-item>
          <config:config-item config:name="IsClickChangeRotation" config:type="boolean">true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-2524</config:config-item>
          <config:config-item config:name="VisibleAreaLeft" config:type="int">-7929</config:config-item>
          <config:config-item config:name="VisibleAreaWidth" config:type="int">40360</config:config-item>
          <config:config-item config:name="VisibleAreaHeight" config:type="int">33984</config:config-item>
          <config:config-item config:name="GridCoarseWidth" config:type="int">2000</config:config-item>
          <config:config-item config:name="GridCoarseHeight" config:type="int">2000</config:config-item>
          <config:config-item config:name="GridFineWidth" config:type="int">200</config:config-item>
          <config:config-item config:name="GridFineHeight" config:type="int">200</config:config-item>
          <config:config-item config:name="GridSnapWidthXNumerator" config:type="int">200</config:config-item>
          <config:config-item config:name="GridSnapWidthXDenominator" config:type="int">1</config:config-item>
          <config:config-item config:name="GridSnapWidthYNumerator" config:type="int">200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false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en</config:config-item>
          <config:config-item config:name="Country" config:type="string">US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  <config:config-item-map-entry>
          <config:config-item config:name="Language" config:type="string">ja</config:config-item>
          <config:config-item config:name="Country" config:type="string">JP</config:config-item>
          <config:config-item config:name="Variant" config:type="string"/>
          <config:config-item config:name="BeginLine" config:type="string">!%),.:;?]}¢°’”‰′″℃、。々〉》」』】〕ぁぃぅぇぉっゃゅょゎ゛゜ゝゞァィゥェォッャュョヮヵヶ・ーヽヾ！％），．：；？］｝｡｣､･ｧｨｩｪｫｬｭｮｯｰﾞﾟ¢</config:config-item>
          <config:config-item config:name="EndLine" config:type="string">$([¥{£¥‘“〈《「『【〔＄（［｛｢£￥</config:config-item>
        </config:config-item-map-entry>
      </config:config-item-map-indexed>
      <config:config-item config:name="GradientTableURL" config:type="string">$(user)/config/standard.sog</config:config-item>
      <config:config-item config:name="HandoutsHorizontal" config:type="boolean">true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>EPSON EP-979A3 Series</config:config-item>
      <config:config-item config:name="PrinterSetup" config:type="base64Binary">4gD+/0VQU09OIEVQLTk3OUEzIFNlcmllcwAAAAAAAAAAAAAAAAAAAAAAAAAAAAAAAAAAAAAAAAAAAAAAAAAAAAAAAAAAAAAAAAAAAAAAAAAAAAAAAAAAAAAAAAAAAAAAAAAAAAAAAAAAAAAAAAAAAAAAAAAAAAAAAAAAAAAAAAAAAAAARVBTT04gRVAtOTc5QTMgU2VyaWVzAAAAAAAAAAAAAAAWAAQABAAAAAAAAAAEAAhSAAAEdAAAKA9zdxIAQ09NUEFUX0RVUExFWF9NT0RFDgBEVVBMRVhfVU5LTk9XTg==</config:config-item>
      <config:config-item config:name="SaveVersionOnClose" config:type="boolean">false</config:config-item>
      <config:config-item config:name="SlidesPerHandout" config:type="short">6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office:version="1.2">
  <office:styles>
    <draw:fill-image draw:name="Bitmape_20_1" draw:display-name="Bitmape 1" xlink:href="Pictures/10000000000009B100000DB445BA908D.jpg" xlink:type="simple" xlink:show="embed" xlink:actuate="onLoad"/>
    <draw:marker draw:name="Arrow" svg:viewBox="0 0 20 30" svg:d="M10 0l-10 30h20z"/>
    <style:default-style style:family="graphic">
      <style:graphic-properties fo:wrap-option="no-wrap"/>
      <style:paragraph-properties style:text-autospace="none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en" fo:country="US" style:font-family-asian="'Arial Unicode MS'" style:font-family-generic-asian="system" style:font-pitch-asian="variable" style:font-size-asian="24pt" style:language-asian="ja" style:country-asian="JP" style:font-family-complex="Tahoma" style:font-family-generic-complex="system" style:font-pitch-complex="variable" style:font-size-complex="24pt" style:language-complex="hi" style:country-complex="IN"/>
    </style:default-style>
    <style:style style:name="standard" style:family="graphic">
      <style:graphic-properties draw:stroke="solid" svg:stroke-width="0cm" svg:stroke-color="#808080" draw:marker-start-width="0.2cm" draw:marker-start-center="false" draw:marker-end-width="0.2cm" draw:marker-end-center="false" draw:fill="solid" draw:fill-color="#cfe7f5" draw:textarea-horizontal-align="justify" fo:padding-top="0.125cm" fo:padding-bottom="0.125cm" fo:padding-left="0.25cm" fo:padding-right="0.25cm" draw:shadow="hidden" draw:shadow-offset-x="0.2cm" draw:shadow-offset-y="0.2cm" draw:shadow-color="#808080">
        <text:list-style style:name="standard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'Arial Unicode MS'" style:font-family-generic-asian="system" style:font-pitch-asian="variable" style:font-size-asian="18pt" style:font-style-asian="normal" style:font-weight-asian="normal" style:font-family-complex="'Arial Unicode MS'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2cm" draw:shadow-offset-y="0.2cm" draw:shadow-color="#808080"/>
    </style:style>
    <style:style style:name="objectwithoutfill" style:family="graphic" style:parent-style-name="standard">
      <style:graphic-properties svg:stroke-color="#000000" draw:fill="none"/>
    </style:style>
    <style:style style:name="塗と線のないオブジェクト" style:family="graphic" style:parent-style-name="standard">
      <style:graphic-properties draw:stroke="none"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/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/>
      <style:paragraph-properties fo:margin-left="0cm" fo:margin-right="0.2cm" fo:margin-top="0.1cm" fo:margin-bottom="0.1cm" fo:text-align="center" fo:text-indent="0cm"/>
      <style:text-properties fo:font-size="36pt"/>
    </style:style>
    <style:style style:name="headline" style:family="graphic" style:parent-style-name="standard">
      <style:graphic-properties draw:stroke="none" draw:fill="none"/>
      <style:paragraph-properties fo:margin-top="0.42cm" fo:margin-bottom="0.21cm"/>
      <style:text-properties fo:font-size="24pt"/>
    </style:style>
    <style:style style:name="headline1" style:family="graphic" style:parent-style-name="standard">
      <style:graphic-properties draw:stroke="none" draw:fill="none"/>
      <style:paragraph-properties fo:margin-top="0.42cm" fo:margin-bottom="0.21cm"/>
      <style:text-properties fo:font-size="18pt" fo:font-weight="bold"/>
    </style:style>
    <style:style style:name="headline2" style:family="graphic" style:parent-style-name="standard">
      <style:graphic-properties draw:stroke="none" draw:fill="none"/>
      <style:paragraph-properties fo:margin-top="0.42cm" fo:margin-bottom="0.21cm"/>
      <style:text-properties fo:font-size="14pt" fo:font-style="italic" fo:font-weight="bold"/>
    </style:style>
    <style:style style:name="measure" style:family="graphic" style:parent-style-name="standard">
      <style:graphic-properties draw:stroke="solid" svg:stroke-color="#000000" draw:marker-start="Arrow" draw:marker-start-width="0.2cm" draw:marker-end="Arrow" draw:marker-end-width="0.2cm" draw:fill="none" draw:show-unit="true"/>
      <style:text-properties fo:font-size="12pt"/>
    </style:style>
    <style:style style:name="標準-background" style:family="presentation">
      <style:graphic-properties draw:stroke="none" draw:fill="none"/>
      <style:text-properties style:letter-kerning="true"/>
    </style:style>
    <style:style style:name="標準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標準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Arial Unicode MS'" style:font-family-generic-asian="system" style:font-pitch-asian="variable" style:font-size-asian="20pt" style:font-style-asian="normal" style:font-weight-asian="normal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標準-outline1" style:family="presentation">
      <style:graphic-properties draw:stroke="none" draw:fill="none">
        <text:list-style style:name="標準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.706cm" fo:text-indent="0cm"/>
      <style:text-properties style:use-window-font-color="true" style:text-outline="false" style:text-line-through-style="none" fo:font-family="Arial" style:font-family-generic="roman" style:font-pitch="variable" fo:font-size="45.2000007629395pt" fo:font-style="normal" fo:text-shadow="none" style:text-underline-style="none" fo:font-weight="normal" style:letter-kerning="true" style:font-family-asian="'Arial Unicode MS'" style:font-family-generic-asian="system" style:font-pitch-asian="variable" style:font-size-asian="32pt" style:font-style-asian="normal" style:font-weight-asian="normal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標準-outline2" style:family="presentation" style:parent-style-name="標準-outline1">
      <style:paragraph-properties fo:margin-left="0cm" fo:margin-right="0cm" fo:margin-top="0cm" fo:margin-bottom="0.563cm" fo:text-indent="0cm"/>
      <style:text-properties fo:font-size="39.5999984741211pt" style:font-size-asian="28pt" style:font-size-complex="28pt"/>
    </style:style>
    <style:style style:name="標準-outline3" style:family="presentation" style:parent-style-name="標準-outline2">
      <style:paragraph-properties fo:margin-left="0cm" fo:margin-right="0cm" fo:margin-top="0cm" fo:margin-bottom="0.423cm" fo:text-indent="0cm"/>
      <style:text-properties fo:font-size="33.9000015258789pt" style:font-size-asian="24pt" style:font-size-complex="24pt"/>
    </style:style>
    <style:style style:name="標準-outline4" style:family="presentation" style:parent-style-name="標準-outline3">
      <style:paragraph-properties fo:margin-left="0cm" fo:margin-right="0cm" fo:margin-top="0cm" fo:margin-bottom="0.281cm" fo:text-indent="0cm"/>
      <style:text-properties fo:font-size="28.2000007629395pt" style:font-size-asian="20pt" style:font-size-complex="20pt"/>
    </style:style>
    <style:style style:name="標準-outline5" style:family="presentation" style:parent-style-name="標準-outline4">
      <style:paragraph-properties fo:margin-left="0cm" fo:margin-right="0cm" fo:margin-top="0cm" fo:margin-bottom="0.14cm" fo:text-indent="0cm"/>
      <style:text-properties fo:font-size="28.2000007629395pt" style:font-size-asian="20pt" style:font-size-complex="20pt"/>
    </style:style>
    <style:style style:name="標準-outline6" style:family="presentation" style:parent-style-name="標準-outline5">
      <style:paragraph-properties fo:margin-left="0cm" fo:margin-right="0cm" fo:margin-top="0cm" fo:margin-bottom="0.14cm" fo:text-indent="0cm"/>
      <style:text-properties fo:font-size="28.2000007629395pt" style:font-size-asian="20pt" style:font-size-complex="20pt"/>
    </style:style>
    <style:style style:name="標準-outline7" style:family="presentation" style:parent-style-name="標準-outline6">
      <style:paragraph-properties fo:margin-left="0cm" fo:margin-right="0cm" fo:margin-top="0cm" fo:margin-bottom="0.14cm" fo:text-indent="0cm"/>
      <style:text-properties fo:font-size="28.2000007629395pt" style:font-size-asian="20pt" style:font-size-complex="20pt"/>
    </style:style>
    <style:style style:name="標準-outline8" style:family="presentation" style:parent-style-name="標準-outline7">
      <style:paragraph-properties fo:margin-left="0cm" fo:margin-right="0cm" fo:margin-top="0cm" fo:margin-bottom="0.14cm" fo:text-indent="0cm"/>
      <style:text-properties fo:font-size="28.2000007629395pt" style:font-size-asian="20pt" style:font-size-complex="20pt"/>
    </style:style>
    <style:style style:name="標準-outline9" style:family="presentation" style:parent-style-name="標準-outline8">
      <style:paragraph-properties fo:margin-left="0cm" fo:margin-right="0cm" fo:margin-top="0cm" fo:margin-bottom="0.14cm" fo:text-indent="0cm"/>
      <style:text-properties fo:font-size="28.2000007629395pt" style:font-size-asian="20pt" style:font-size-complex="20pt"/>
    </style:style>
    <style:style style:name="標準-subtitle" style:family="presentation">
      <style:graphic-properties draw:stroke="none" draw:fill="none" draw:textarea-vertical-align="middle">
        <text:list-style style:name="標準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Arial Unicode MS'" style:font-family-generic-asian="system" style:font-pitch-asian="variable" style:font-size-asian="32pt" style:font-style-asian="normal" style:font-weight-asian="normal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標準-title" style:family="presentation">
      <style:graphic-properties draw:stroke="none" draw:fill="none" draw:textarea-vertical-align="middle">
        <text:list-style style:name="標準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62.2000007629395pt" fo:font-style="normal" fo:text-shadow="none" style:text-underline-style="none" fo:font-weight="normal" style:letter-kerning="true" style:font-family-asian="'Arial Unicode MS'" style:font-family-generic-asian="system" style:font-pitch-asian="variable" style:font-size-asian="44pt" style:font-style-asian="normal" style:font-weight-asian="normal" style:font-family-complex="'Arial Unicode MS'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presentation-page-layout style:name="AL0T26">
      <presentation:placeholder presentation:object="handout" svg:x="2.058cm" svg:y="1.743cm" svg:width="10.556cm" svg:height="-0.233cm"/>
      <presentation:placeholder presentation:object="handout" svg:x="15.414cm" svg:y="1.743cm" svg:width="10.556cm" svg:height="-0.233cm"/>
      <presentation:placeholder presentation:object="handout" svg:x="2.058cm" svg:y="3.612cm" svg:width="10.556cm" svg:height="-0.233cm"/>
      <presentation:placeholder presentation:object="handout" svg:x="15.414cm" svg:y="3.612cm" svg:width="10.556cm" svg:height="-0.233cm"/>
      <presentation:placeholder presentation:object="handout" svg:x="2.058cm" svg:y="5.481cm" svg:width="10.556cm" svg:height="-0.233cm"/>
      <presentation:placeholder presentation:object="handout" svg:x="15.414cm" svg:y="5.481cm" svg:width="10.556cm" svg:height="-0.233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1cm" fo:page-height="29.7cm" style:print-orientation="portrait"/>
    </style:page-layout>
    <style:style style:name="Mdp1" style:family="drawing-page">
      <style:drawing-page-properties draw:background-size="border" draw:fill="none"/>
    </style:style>
    <style:style style:name="Mdp2" style:family="drawing-page">
      <style:drawing-page-properties presentation:display-header="true" presentation:display-footer="true" presentation:display-page-number="false" presentation:display-date-time="true"/>
    </style:style>
    <style:style style:name="Mgr1" style:family="graphic" style:parent-style-name="standard">
      <style:graphic-properties draw:stroke="none" draw:fill="none" draw:fill-color="#ffffff" draw:auto-grow-height="false" fo:min-height="1.485cm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485cm"/>
    </style:style>
    <style:style style:name="Mpr1" style:family="presentation" style:parent-style-name="標準-backgroundobjects">
      <style:graphic-properties draw:stroke="none" draw:fill="none" draw:fill-color="#ffffff" draw:auto-grow-height="false" fo:min-height="1.449cm"/>
    </style:style>
    <style:style style:name="Mpr2" style:family="presentation" style:parent-style-name="標準-backgroundobjects">
      <style:graphic-properties draw:stroke="none" draw:fill="none" draw:fill-color="#ffffff" draw:auto-grow-height="false" fo:min-height="1.485cm"/>
    </style:style>
    <style:style style:name="Mpr3" style:family="presentation" style:parent-style-name="標準-backgroundobjects">
      <style:graphic-properties draw:stroke="none" draw:fill="none" draw:fill-color="#ffffff" draw:textarea-vertical-align="bottom" draw:auto-grow-height="false" fo:min-height="1.485cm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style:paragraph-properties fo:text-align="end"/>
      <style:text-properties fo:font-size="14pt" style:font-size-asian="14pt" style:font-size-complex="14pt"/>
    </style:style>
    <style:style style:name="MP3" style:family="paragraph">
      <style:paragraph-properties fo:text-align="center"/>
      <style:text-properties fo:font-size="14pt" style:font-size-asian="14pt" style:font-size-complex="14pt"/>
    </style:style>
    <style:style style:name="MT1" style:family="text">
      <style:text-properties fo:font-size="14pt" style:font-size-asian="14pt" style:font-size-complex="14pt"/>
    </style:style>
    <text:list-style style:name="M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2">
      <draw:frame draw:style-name="Mgr1" draw:text-style-name="MP1" draw:layer="backgroundobjects" svg:width="9.113cm" svg:height="1.484cm" svg:x="0cm" svg:y="0cm" presentation:class="header">
        <draw:text-box>
          <text:p text:style-name="MP1">
            <text:span text:style-name="MT1">
              <presentation:header/>
            </text:span>
          </text:p>
        </draw:text-box>
      </draw:frame>
      <draw:frame draw:style-name="Mgr1" draw:text-style-name="MP2" draw:layer="backgroundobjects" svg:width="9.113cm" svg:height="1.484cm" svg:x="11.886cm" svg:y="0cm" presentation:class="date-time">
        <draw:text-box>
          <text:p text:style-name="MP2">
            <text:span text:style-name="MT1">
              <presentation:date-time/>
            </text:span>
          </text:p>
        </draw:text-box>
      </draw:frame>
      <draw:frame draw:style-name="Mgr2" draw:text-style-name="MP1" draw:layer="backgroundobjects" svg:width="9.113cm" svg:height="1.484cm" svg:x="0cm" svg:y="28.215cm" presentation:class="footer">
        <draw:text-box>
          <text:p text:style-name="MP1">
            <text:span text:style-name="MT1">
              <presentation:footer/>
            </text:span>
          </text:p>
        </draw:text-box>
      </draw:frame>
      <draw:frame draw:style-name="Mgr2" draw:text-style-name="MP2" draw:layer="backgroundobjects" svg:width="9.113cm" svg:height="1.484cm" svg:x="11.886cm" svg:y="28.215cm" presentation:class="page-number">
        <draw:text-box>
          <text:p text:style-name="MP2">
            <text:span text:style-name="MT1">
              <text:page-number>&lt;番号&gt;</text:page-number>
            </text:span>
          </text:p>
        </draw:text-box>
      </draw:frame>
      <draw:page-thumbnail draw:layer="backgroundobjects" svg:width="5.355cm" svg:height="7.575cm" svg:x="2.822cm" svg:y="2.485cm"/>
      <draw:page-thumbnail draw:layer="backgroundobjects" svg:width="5.355cm" svg:height="7.575cm" svg:x="2.822cm" svg:y="11.061cm"/>
      <draw:page-thumbnail draw:layer="backgroundobjects" svg:width="5.355cm" svg:height="7.575cm" svg:x="2.822cm" svg:y="19.637cm"/>
      <draw:page-thumbnail draw:layer="backgroundobjects" svg:width="5.355cm" svg:height="7.575cm" svg:x="12.822cm" svg:y="2.485cm"/>
      <draw:page-thumbnail draw:layer="backgroundobjects" svg:width="5.355cm" svg:height="7.575cm" svg:x="12.822cm" svg:y="11.061cm"/>
      <draw:page-thumbnail draw:layer="backgroundobjects" svg:width="5.355cm" svg:height="7.575cm" svg:x="12.822cm" svg:y="19.637cm"/>
    </style:handout-master>
    <style:master-page style:name="標準" style:page-layout-name="PM0" draw:style-name="Mdp1">
      <draw:frame presentation:style-name="標準-title" draw:layer="backgroundobjects" svg:width="18.899cm" svg:height="4.958cm" svg:x="1.05cm" svg:y="1.183cm" presentation:class="title" presentation:placeholder="true">
        <draw:text-box/>
      </draw:frame>
      <draw:frame presentation:style-name="標準-outline1" draw:layer="backgroundobjects" svg:width="18.899cm" svg:height="19.6cm" svg:x="1.05cm" svg:y="6.949cm" presentation:class="outline" presentation:placeholder="true">
        <draw:text-box/>
      </draw:frame>
      <draw:frame presentation:style-name="Mpr1" draw:text-style-name="MP1" draw:layer="backgroundobjects" svg:width="4.892cm" svg:height="2.048cm" svg:x="1.05cm" svg:y="27.056cm" presentation:class="date-time">
        <draw:text-box>
          <text:p text:style-name="MP1">
            <text:span text:style-name="MT1">
              <presentation:date-time/>
            </text:span>
          </text:p>
        </draw:text-box>
      </draw:frame>
      <draw:frame presentation:style-name="Mpr1" draw:text-style-name="MP3" draw:layer="backgroundobjects" svg:width="6.656cm" svg:height="2.048cm" svg:x="7.181cm" svg:y="27.056cm" presentation:class="footer">
        <draw:text-box>
          <text:p text:style-name="MP3">
            <text:span text:style-name="MT1">
              <presentation:footer/>
            </text:span>
          </text:p>
        </draw:text-box>
      </draw:frame>
      <draw:frame presentation:style-name="Mpr1" draw:text-style-name="MP2" draw:layer="backgroundobjects" svg:width="4.892cm" svg:height="2.048cm" svg:x="15.056cm" svg:y="27.056cm" presentation:class="page-number">
        <draw:text-box>
          <text:p text:style-name="MP2">
            <text:span text:style-name="MT1">
              <text:page-number>&lt;番号&gt;</text:page-number>
            </text:span>
          </text:p>
        </draw:text-box>
      </draw:frame>
      <presentation:notes style:page-layout-name="PM0">
        <draw:page-thumbnail presentation:style-name="標準-title" draw:layer="backgroundobjects" svg:width="14.848cm" svg:height="11.136cm" svg:x="3.075cm" svg:y="2.257cm" presentation:class="page"/>
        <draw:frame presentation:style-name="標準-notes" draw:layer="backgroundobjects" svg:width="16.799cm" svg:height="13.364cm" svg:x="2.1cm" svg:y="14.107cm" presentation:class="notes" presentation:placeholder="true">
          <draw:text-box/>
        </draw:frame>
        <draw:frame presentation:style-name="Mpr2" draw:text-style-name="MP1" draw:layer="backgroundobjects" svg:width="9.113cm" svg:height="1.484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2" draw:text-style-name="MP2" draw:layer="backgroundobjects" svg:width="9.113cm" svg:height="1.484cm" svg:x="11.886cm" svg:y="0cm" presentation:class="date-time">
          <draw:text-box>
            <text:p text:style-name="MP2">
              <text:span text:style-name="MT1">
                <presentation:date-time/>
              </text:span>
            </text:p>
          </draw:text-box>
        </draw:frame>
        <draw:frame presentation:style-name="Mpr3" draw:text-style-name="MP1" draw:layer="backgroundobjects" svg:width="9.113cm" svg:height="1.484cm" svg:x="0cm" svg:y="28.21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3" draw:text-style-name="MP2" draw:layer="backgroundobjects" svg:width="9.113cm" svg:height="1.484cm" svg:x="11.886cm" svg:y="28.215cm" presentation:class="page-number">
          <draw:text-box>
            <text:p text:style-name="MP2">
              <text:span text:style-name="MT1">
                <text:page-number>&lt;番号&gt;</text:page-number>
              </text:span>
            </text:p>
          </draw:text-box>
        </draw:frame>
      </presentation:notes>
    </style:master-page>
  </office:master-styles>
</office:document-styles>
</file>