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image/png" manifest:full-path="Thumbnails/thumbnail.png"/>
  <manifest:file-entry manifest:media-type="text/xml" manifest:full-path="meta.xml"/>
  <manifest:file-entry manifest:media-type="image/jpeg" manifest:full-path="Pictures/10000000000009B100000DB42C8089A1.jpg"/>
  <manifest:file-entry manifest:media-type="text/xml" manifest:full-path="settings.xml"/>
  <manifest:file-entry manifest:media-type="text/xml" manifest:full-path="content.xml"/>
  <manifest:file-entry manifest:media-type="text/xml" manifest:full-path="styles.xml"/>
  <manifest:file-entry manifest:media-type="" manifest:full-path="Configurations2/accelerator/current.xml"/>
  <manifest:file-entry manifest:media-type="application/vnd.sun.xml.ui.configuration" manifest:full-path="Configurations2/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true" presentation:display-page-number="false" presentation:display-date-time="tru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塗と線のないオブジェクト">
      <style:graphic-properties draw:textarea-vertical-align="middle" draw:color-mode="standard" draw:luminance="0%" draw:contrast="0%" draw:gamma="100%" draw:red="0%" draw:green="0%" draw:blue="0%" fo:clip="rect(0cm, 0cm, 0cm, 0cm)" draw:image-opacity="100%" style:mirror="none"/>
    </style:style>
    <style:style style:name="gr2" style:family="graphic" style:parent-style-name="standard">
      <style:graphic-properties draw:stroke="none" svg:stroke-color="#000000" draw:fill="none" draw:fill-color="#ffffff" draw:auto-grow-height="true" draw:auto-grow-width="false" fo:max-height="0cm" fo:min-height="6.66cm"/>
    </style:style>
    <style:style style:name="gr3" style:family="graphic" style:parent-style-name="standard">
      <style:graphic-properties draw:stroke="none" svg:stroke-color="#000000" draw:fill="none" draw:fill-color="#ffffff" draw:auto-grow-height="true" draw:auto-grow-width="false" fo:max-height="0cm" fo:min-height="2.171cm"/>
    </style:style>
    <style:style style:name="gr4" style:family="graphic" style:parent-style-name="standard">
      <style:graphic-properties draw:stroke="none" svg:stroke-color="#000000" draw:fill="none" draw:fill-color="#ffffff" draw:textarea-horizontal-align="left" draw:auto-grow-height="true" draw:auto-grow-width="false" fo:min-height="1.35cm" fo:min-width="0cm"/>
    </style:style>
    <style:style style:name="gr5" style:family="graphic" style:parent-style-name="standard">
      <style:graphic-properties draw:stroke="none" svg:stroke-color="#000000" draw:fill="none" draw:fill-color="#ffffff" draw:textarea-horizontal-align="left" draw:auto-grow-height="true" draw:auto-grow-width="false" fo:min-height="0.946cm" fo:min-width="0cm"/>
    </style:style>
    <style:style style:name="gr6" style:family="graphic">
      <style:graphic-properties style:protect="size"/>
    </style:style>
    <style:style style:name="pr1" style:family="presentation" style:parent-style-name="標準-notes">
      <style:graphic-properties draw:fill-color="#ffffff" draw:auto-grow-height="true" fo:min-height="13.364cm"/>
    </style:style>
    <style:style style:name="P1" style:family="paragraph">
      <style:paragraph-properties fo:text-align="center"/>
    </style:style>
    <style:style style:name="P2" style:family="paragraph">
      <style:paragraph-properties fo:margin-top="0.5cm" fo:margin-bottom="0cm" fo:text-align="center"/>
    </style:style>
    <style:style style:name="P3" style:family="paragraph">
      <style:paragraph-properties fo:margin-top="0.5cm" fo:margin-bottom="0cm" fo:text-align="center"/>
      <style:text-properties fo:color="#661900" fo:font-family="'Hiragino Sans CNS'" style:font-family-generic="swiss" style:font-pitch="variable" fo:font-size="80pt" fo:font-weight="bold" style:font-family-asian="'Hiragino Sans CNS'" style:font-family-generic-asian="swiss" style:font-pitch-asian="variable" style:font-size-asian="80pt" style:font-weight-asian="bold" style:font-size-complex="80pt" style:font-weight-complex="bold"/>
    </style:style>
    <style:style style:name="P4" style:family="paragraph">
      <style:paragraph-properties fo:text-align="center"/>
      <style:text-properties fo:color="#661900" fo:font-family="'Hiragino Sans CNS'" style:font-family-generic="swiss" style:font-pitch="variable" fo:font-size="40pt" fo:font-weight="normal" style:font-size-asian="40pt" style:font-weight-asian="normal" style:font-size-complex="40pt" style:font-weight-complex="normal"/>
    </style:style>
    <style:style style:name="P5" style:family="paragraph">
      <style:paragraph-properties fo:text-align="start"/>
    </style:style>
    <style:style style:name="P6" style:family="paragraph">
      <style:paragraph-properties fo:text-align="start"/>
      <style:text-properties fo:color="#661900" fo:font-family="'Hiragino Sans CNS'" style:font-family-generic="swiss" style:font-pitch="variable" fo:font-size="28pt" style:font-size-asian="28pt" style:font-size-complex="28pt"/>
    </style:style>
    <style:style style:name="P7" style:family="paragraph">
      <style:paragraph-properties fo:text-align="start"/>
      <style:text-properties fo:color="#661900" fo:font-family="'Hiragino Sans CNS'" style:font-family-generic="swiss" style:font-pitch="variable" fo:font-size="20pt" style:font-size-asian="20pt" style:font-size-complex="20pt"/>
    </style:style>
    <style:style style:name="T1" style:family="text">
      <style:text-properties fo:color="#661900" fo:font-family="'Hiragino Sans CNS'" style:font-family-generic="swiss" style:font-pitch="variable" fo:font-size="80pt" fo:font-weight="bold" style:font-family-asian="'Hiragino Sans CNS'" style:font-family-generic-asian="swiss" style:font-pitch-asian="variable" style:font-size-asian="80pt" style:font-weight-asian="bold" style:font-size-complex="80pt" style:font-weight-complex="bold"/>
    </style:style>
    <style:style style:name="T2" style:family="text">
      <style:text-properties fo:color="#661900" fo:font-family="'Hiragino Sans CNS'" style:font-family-generic="swiss" style:font-pitch="variable" fo:font-size="40pt" fo:font-weight="normal" style:font-size-asian="40pt" style:font-weight-asian="normal" style:font-size-complex="40pt" style:font-weight-complex="normal"/>
    </style:style>
    <style:style style:name="T3" style:family="text">
      <style:text-properties fo:color="#661900" fo:font-family="'Hiragino Sans CNS'" style:font-family-generic="swiss" style:font-pitch="variable" fo:font-size="28pt" style:font-size-asian="28pt" style:font-size-complex="28pt"/>
    </style:style>
    <style:style style:name="T4" style:family="text">
      <style:text-properties fo:color="#661900" fo:font-family="'Hiragino Sans CNS'" style:font-family-generic="swiss" style:font-pitch="variable" fo:font-size="20pt" style:font-size-asian="20pt" style:font-size-complex="20pt"/>
    </style:style>
    <text:list-style style:name="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標準" presentation:presentation-page-layout-name="AL1T0">
        <draw:frame draw:style-name="gr1" draw:text-style-name="P1" draw:layer="layout" svg:width="20.997cm" svg:height="29.69cm" svg:x="0cm" svg:y="0.005cm">
          <draw:image xlink:href="Pictures/10000000000009B100000DB42C8089A1.jpg" xlink:type="simple" xlink:show="embed" xlink:actuate="onLoad">
            <text:p/>
          </draw:image>
        </draw:frame>
        <draw:frame draw:style-name="gr2" draw:text-style-name="P3" draw:layer="layout" svg:width="12.245cm" svg:height="6.91cm" svg:x="4.591cm" svg:y="6.284cm">
          <draw:text-box>
            <text:p text:style-name="P2">
              <text:span text:style-name="T1">イベント</text:span>
            </text:p>
            <text:p text:style-name="P2">
              <text:span text:style-name="T1">タイトル</text:span>
            </text:p>
          </draw:text-box>
        </draw:frame>
        <draw:frame draw:style-name="gr3" draw:text-style-name="P4" draw:layer="layout" svg:width="18.347cm" svg:height="2.421cm" svg:x="1.327cm" svg:y="16.579cm">
          <draw:text-box>
            <text:p text:style-name="P1">
              <text:span text:style-name="T2">日時：</text:span>
              <text:span text:style-name="T2">00</text:span>
              <text:span text:style-name="T2">月</text:span>
              <text:span text:style-name="T2">00</text:span>
              <text:span text:style-name="T2">日</text:span>
              <text:span text:style-name="T2">(</text:span>
              <text:span text:style-name="T2">日</text:span>
              <text:span text:style-name="T2">)</text:span>
            </text:p>
          </draw:text-box>
        </draw:frame>
        <draw:frame draw:style-name="gr4" draw:text-style-name="P6" draw:layer="layout" svg:width="7.5cm" svg:height="1.6cm" svg:x="10cm" svg:y="18.8cm">
          <draw:text-box>
            <text:p text:style-name="P5">
              <text:span text:style-name="T3">00:00 - 00:00</text:span>
            </text:p>
          </draw:text-box>
        </draw:frame>
        <draw:frame draw:style-name="gr3" draw:text-style-name="P4" draw:layer="layout" svg:width="18.347cm" svg:height="2.421cm" svg:x="1.328cm" svg:y="20.6cm">
          <draw:text-box>
            <text:p text:style-name="P1">
              <text:span text:style-name="T2">場所：イベント開催会場</text:span>
            </text:p>
          </draw:text-box>
        </draw:frame>
        <draw:frame draw:style-name="gr5" draw:text-style-name="P7" draw:layer="layout" svg:width="11.004cm" svg:height="1.196cm" svg:x="6.996cm" svg:y="22.704cm">
          <draw:text-box>
            <text:p text:style-name="P5">
              <text:span text:style-name="T4">開催場所住所</text:span>
            </text:p>
          </draw:text-box>
        </draw:frame>
        <presentation:notes draw:style-name="dp2">
          <draw:page-thumbnail draw:style-name="gr6" draw:layer="layout" svg:width="14.848cm" svg:height="11.136cm" svg:x="3.075cm" svg:y="2.257cm" draw:page-number="1" presentation:class="page"/>
          <draw:frame presentation:style-name="pr1" draw:layer="layout" svg:width="16.799cm" svg:height="13.364cm" svg:x="2.1cm" svg:y="14.107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meta:initial-creator>浅野 沙織</meta:initial-creator>
    <meta:creation-date>2020-10-22T10:33:46</meta:creation-date>
    <meta:editing-duration>PT16M50S</meta:editing-duration>
    <meta:editing-cycles>5</meta:editing-cycles>
    <dc:date>2020-11-20T18:18:42</dc:date>
    <dc:creator>浅野 沙織</dc:creator>
    <meta:generator>OpenOffice/4.1.2$Unix OpenOffice.org_project/412m3$Build-9782</meta:generator>
    <meta:document-statistic meta:object-count="29"/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-458</config:config-item>
      <config:config-item config:name="VisibleAreaLeft" config:type="int">-10049</config:config-item>
      <config:config-item config:name="VisibleAreaWidth" config:type="int">41478</config:config-item>
      <config:config-item config:name="VisibleAreaHeight" config:type="int">30849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0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-458</config:config-item>
          <config:config-item config:name="VisibleAreaLeft" config:type="int">-10049</config:config-item>
          <config:config-item config:name="VisibleAreaWidth" config:type="int">41479</config:config-item>
          <config:config-item config:name="VisibleAreaHeight" config:type="int">30850</config:config-item>
          <config:config-item config:name="GridCoarseWidth" config:type="int">2000</config:config-item>
          <config:config-item config:name="GridCoarseHeight" config:type="int">2000</config:config-item>
          <config:config-item config:name="GridFineWidth" config:type="int">200</config:config-item>
          <config:config-item config:name="GridFineHeight" config:type="int">200</config:config-item>
          <config:config-item config:name="GridSnapWidthXNumerator" config:type="int">200</config:config-item>
          <config:config-item config:name="GridSnapWidthXDenominator" config:type="int">1</config:config-item>
          <config:config-item config:name="GridSnapWidthYNumerator" config:type="int">200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!%),.:;?]}¢°’”‰′″℃、。々〉》」』】〕ぁぃぅぇぉっゃゅょゎ゛゜ゝゞァィゥェォッャュョヮヵヶ・ーヽヾ！％），．：；？］｝｡｣､･ｧｨｩｪｫｬｭｮｯｰﾞﾟ¢</config:config-item>
          <config:config-item config:name="EndLine" config:type="string">$([¥{£¥‘“〈《「『【〔＄（［｛｢£￥</config:config-item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marker draw:name="Arrow" svg:viewBox="0 0 20 30" svg:d="M10 0l-10 30h20z"/>
    <style:default-style style:family="graphic">
      <style:graphic-properties fo:wrap-option="no-wrap"/>
      <style:paragraph-properties style:text-autospace="none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Arial Unicode MS'" style:font-family-generic-asian="system" style:font-pitch-asian="variable" style:font-size-asian="24pt" style:language-asian="ja" style:country-asian="JP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Arial Unicode MS'" style:font-family-generic-asian="system" style:font-pitch-asian="variable" style:font-size-asian="18pt" style:font-style-asian="normal" style:font-weight-asian="normal" style:font-family-complex="'Arial Unicode MS'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塗と線のないオブジェクト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標準-background" style:family="presentation">
      <style:graphic-properties draw:stroke="none" draw:fill="none"/>
      <style:text-properties style:letter-kerning="true"/>
    </style:style>
    <style:style style:name="標準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標準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Arial Unicode MS'" style:font-family-generic-asian="system" style:font-pitch-asian="variable" style:font-size-asian="20pt" style:font-style-asian="normal" style:font-weight-asian="normal" style:font-family-complex="'Arial Unicode MS'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標準-outline1" style:family="presentation">
      <style:graphic-properties draw:stroke="none" draw:fill="none">
        <text:list-style style:name="標準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.706cm" fo:text-indent="0cm"/>
      <style:text-properties style:use-window-font-color="true" style:text-outline="false" style:text-line-through-style="none" fo:font-family="Arial" style:font-family-generic="roman" style:font-pitch="variable" fo:font-size="45.2999992370606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outline2" style:family="presentation" style:parent-style-name="標準-outline1">
      <style:paragraph-properties fo:margin-left="0cm" fo:margin-right="0cm" fo:margin-top="0cm" fo:margin-bottom="0.564cm" fo:text-indent="0cm"/>
      <style:text-properties fo:font-size="39.5999984741211pt" style:font-size-asian="28pt" style:font-size-complex="28pt"/>
    </style:style>
    <style:style style:name="標準-outline3" style:family="presentation" style:parent-style-name="標準-outline2">
      <style:paragraph-properties fo:margin-left="0cm" fo:margin-right="0cm" fo:margin-top="0cm" fo:margin-bottom="0.424cm" fo:text-indent="0cm"/>
      <style:text-properties fo:font-size="34pt" style:font-size-asian="24pt" style:font-size-complex="24pt"/>
    </style:style>
    <style:style style:name="標準-outline4" style:family="presentation" style:parent-style-name="標準-outline3">
      <style:paragraph-properties fo:margin-left="0cm" fo:margin-right="0cm" fo:margin-top="0cm" fo:margin-bottom="0.282cm" fo:text-indent="0cm"/>
      <style:text-properties fo:font-size="28.2999992370605pt" style:font-size-asian="20pt" style:font-size-complex="20pt"/>
    </style:style>
    <style:style style:name="標準-outline5" style:family="presentation" style:parent-style-name="標準-outline4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6" style:family="presentation" style:parent-style-name="標準-outline5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7" style:family="presentation" style:parent-style-name="標準-outline6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8" style:family="presentation" style:parent-style-name="標準-outline7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9" style:family="presentation" style:parent-style-name="標準-outline8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subtitle" style:family="presentation">
      <style:graphic-properties draw:stroke="none" draw:fill="none" draw:textarea-vertical-align="middle">
        <text:list-style style:name="標準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title" style:family="presentation">
      <style:graphic-properties draw:stroke="none" draw:fill="none" draw:textarea-vertical-align="middle">
        <text:list-style style:name="標準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style:use-window-font-color="true" style:text-outline="false" style:text-line-through-style="none" fo:font-family="Arial" style:font-family-generic="roman" style:font-pitch="variable" fo:font-size="62.2999992370606pt" fo:font-style="normal" fo:text-shadow="none" style:text-underline-style="none" fo:font-weight="normal" style:letter-kerning="true" style:font-family-asian="'Arial Unicode MS'" style:font-family-generic-asian="system" style:font-pitch-asian="variable" style:font-size-asian="44pt" style:font-style-asian="normal" style:font-weight-asian="normal" style:font-family-complex="'Arial Unicode MS'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0">
      <presentation:placeholder presentation:object="title" svg:x="2.058cm" svg:y="1.743cm" svg:width="23.912cm" svg:height="3.507cm"/>
      <presentation:placeholder presentation:object="subtitle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cm" fo:page-height="29.7cm" style:print-orientation="portrait"/>
    </style:page-layout>
    <style:style style:name="Mdp1" style:family="drawing-page">
      <style:drawing-page-properties draw:background-size="border" draw:fill="none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485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485cm"/>
    </style:style>
    <style:style style:name="Mpr1" style:family="presentation" style:parent-style-name="標準-backgroundobjects">
      <style:graphic-properties draw:stroke="none" draw:fill="none" draw:fill-color="#ffffff" draw:auto-grow-height="false" fo:min-height="1.449cm"/>
    </style:style>
    <style:style style:name="Mpr2" style:family="presentation" style:parent-style-name="標準-backgroundobjects">
      <style:graphic-properties draw:stroke="none" draw:fill="none" draw:fill-color="#ffffff" draw:auto-grow-height="false" fo:min-height="1.485cm"/>
    </style:style>
    <style:style style:name="Mpr3" style:family="presentation" style:parent-style-name="標準-backgroundobjects">
      <style:graphic-properties draw:stroke="none" draw:fill="none" draw:fill-color="#ffffff" draw:textarea-vertical-align="bottom" draw:auto-grow-height="false" fo:min-height="1.485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text-align="center"/>
      <style:text-properties fo:font-size="14pt" style:font-size-asian="14pt" style:font-size-complex="14pt"/>
    </style:style>
    <style:style style:name="MT1" style:family="text">
      <style:text-properties fo:font-size="14pt" style:font-size-asian="14pt" style:font-size-complex="14pt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frame draw:style-name="Mgr1" draw:text-style-name="MP1" draw:layer="backgroundobjects" svg:width="9.113cm" svg:height="1.484cm" svg:x="0cm" svg:y="0cm" presentation:class="header">
        <draw:text-box>
          <text:p text:style-name="MP1">
            <text:span text:style-name="MT1">
              <presentation:header/>
            </text:span>
          </text:p>
        </draw:text-box>
      </draw:frame>
      <draw:frame draw:style-name="Mgr1" draw:text-style-name="MP2" draw:layer="backgroundobjects" svg:width="9.113cm" svg:height="1.484cm" svg:x="11.886cm" svg:y="0cm" presentation:class="date-time">
        <draw:text-box>
          <text:p text:style-name="MP2">
            <text:span text:style-name="MT1">
              <presentation:date-time/>
            </text:span>
          </text:p>
        </draw:text-box>
      </draw:frame>
      <draw:frame draw:style-name="Mgr2" draw:text-style-name="MP1" draw:layer="backgroundobjects" svg:width="9.113cm" svg:height="1.484cm" svg:x="0cm" svg:y="28.215cm" presentation:class="footer">
        <draw:text-box>
          <text:p text:style-name="MP1">
            <text:span text:style-name="MT1">
              <presentation:footer/>
            </text:span>
          </text:p>
        </draw:text-box>
      </draw:frame>
      <draw:frame draw:style-name="Mgr2" draw:text-style-name="MP2" draw:layer="backgroundobjects" svg:width="9.113cm" svg:height="1.484cm" svg:x="11.886cm" svg:y="28.215cm" presentation:class="page-number">
        <draw:text-box>
          <text:p text:style-name="MP2">
            <text:span text:style-name="MT1">
              <text:page-number>&lt;番号&gt;</text:page-number>
            </text:span>
          </text:p>
        </draw:text-box>
      </draw:frame>
      <draw:page-thumbnail draw:layer="backgroundobjects" svg:width="5.355cm" svg:height="7.575cm" svg:x="2.822cm" svg:y="2.485cm"/>
      <draw:page-thumbnail draw:layer="backgroundobjects" svg:width="5.355cm" svg:height="7.575cm" svg:x="2.822cm" svg:y="11.061cm"/>
      <draw:page-thumbnail draw:layer="backgroundobjects" svg:width="5.355cm" svg:height="7.575cm" svg:x="2.822cm" svg:y="19.637cm"/>
      <draw:page-thumbnail draw:layer="backgroundobjects" svg:width="5.355cm" svg:height="7.575cm" svg:x="12.822cm" svg:y="2.485cm"/>
      <draw:page-thumbnail draw:layer="backgroundobjects" svg:width="5.355cm" svg:height="7.575cm" svg:x="12.822cm" svg:y="11.061cm"/>
      <draw:page-thumbnail draw:layer="backgroundobjects" svg:width="5.355cm" svg:height="7.575cm" svg:x="12.822cm" svg:y="19.637cm"/>
    </style:handout-master>
    <style:master-page style:name="標準" style:page-layout-name="PM0" draw:style-name="Mdp1">
      <draw:frame presentation:style-name="標準-title" draw:layer="backgroundobjects" svg:width="18.899cm" svg:height="4.958cm" svg:x="1.05cm" svg:y="1.184cm" presentation:class="title" presentation:placeholder="true">
        <draw:text-box/>
      </draw:frame>
      <draw:frame presentation:style-name="標準-outline1" draw:layer="backgroundobjects" svg:width="18.899cm" svg:height="19.601cm" svg:x="1.05cm" svg:y="6.949cm" presentation:class="outline" presentation:placeholder="true">
        <draw:text-box/>
      </draw:frame>
      <draw:frame presentation:style-name="Mpr1" draw:text-style-name="MP1" draw:layer="backgroundobjects" svg:width="4.892cm" svg:height="2.048cm" svg:x="1.05cm" svg:y="27.056cm" presentation:class="date-time">
        <draw:text-box>
          <text:p text:style-name="MP1">
            <text:span text:style-name="MT1">
              <presentation:date-time/>
            </text:span>
          </text:p>
        </draw:text-box>
      </draw:frame>
      <draw:frame presentation:style-name="Mpr1" draw:text-style-name="MP3" draw:layer="backgroundobjects" svg:width="6.656cm" svg:height="2.048cm" svg:x="7.182cm" svg:y="27.056cm" presentation:class="footer">
        <draw:text-box>
          <text:p text:style-name="MP3">
            <text:span text:style-name="MT1">
              <presentation:footer/>
            </text:span>
          </text:p>
        </draw:text-box>
      </draw:frame>
      <draw:frame presentation:style-name="Mpr1" draw:text-style-name="MP2" draw:layer="backgroundobjects" svg:width="4.892cm" svg:height="2.048cm" svg:x="15.057cm" svg:y="27.056cm" presentation:class="page-number">
        <draw:text-box>
          <text:p text:style-name="MP2">
            <text:span text:style-name="MT1">
              <text:page-number>&lt;番号&gt;</text:page-number>
            </text:span>
          </text:p>
        </draw:text-box>
      </draw:frame>
      <presentation:notes style:page-layout-name="PM0">
        <draw:page-thumbnail presentation:style-name="標準-title" draw:layer="backgroundobjects" svg:width="14.848cm" svg:height="11.136cm" svg:x="3.075cm" svg:y="2.257cm" presentation:class="page"/>
        <draw:frame presentation:style-name="標準-notes" draw:layer="backgroundobjects" svg:width="16.799cm" svg:height="13.364cm" svg:x="2.1cm" svg:y="14.107cm" presentation:class="notes" presentation:placeholder="true">
          <draw:text-box/>
        </draw:frame>
        <draw:frame presentation:style-name="Mpr2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2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3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3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&lt;番号&gt;</text:page-number>
              </text:span>
            </text:p>
          </draw:text-box>
        </draw:frame>
      </presentation:notes>
    </style:master-page>
  </office:master-styles>
</office:document-styles>
</file>